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工作</a:t>
            </a:r>
            <a:r>
              <a:rPr kumimoji="1"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汇报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CN" dirty="0" smtClean="0">
                <a:latin typeface="Microsoft YaHei" charset="-122"/>
                <a:ea typeface="Microsoft YaHei" charset="-122"/>
                <a:cs typeface="Microsoft YaHei" charset="-122"/>
              </a:rPr>
              <a:t>20180615</a:t>
            </a:r>
            <a:endParaRPr kumimoji="1" lang="en-US" altLang="zh-CN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kumimoji="1"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张三</a:t>
            </a:r>
            <a:endParaRPr kumimoji="1" lang="en-US" altLang="zh-CN" dirty="0"/>
          </a:p>
          <a:p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0948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34930"/>
          </a:xfrm>
        </p:spPr>
        <p:txBody>
          <a:bodyPr/>
          <a:lstStyle/>
          <a:p>
            <a:r>
              <a:rPr kumimoji="1" lang="zh-CN" altLang="en-US" dirty="0" smtClean="0">
                <a:latin typeface="Microsoft YaHei" charset="-122"/>
                <a:ea typeface="Microsoft YaHei" charset="-122"/>
                <a:cs typeface="Microsoft YaHei" charset="-122"/>
              </a:rPr>
              <a:t>工作汇报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286896"/>
              </p:ext>
            </p:extLst>
          </p:nvPr>
        </p:nvGraphicFramePr>
        <p:xfrm>
          <a:off x="695960" y="1654614"/>
          <a:ext cx="1080008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3826952"/>
                <a:gridCol w="3431569"/>
                <a:gridCol w="150955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项目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内容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进度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负责人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项目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讨论确定需求</a:t>
                      </a:r>
                      <a:endParaRPr lang="en-US" altLang="zh-CN" baseline="0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校验系统数据</a:t>
                      </a:r>
                      <a:endParaRPr lang="en-US" altLang="zh-CN" baseline="0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按需重构系统</a:t>
                      </a:r>
                      <a:endParaRPr lang="en-US" altLang="zh-CN" baseline="0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新旧架构切换</a:t>
                      </a:r>
                      <a:endParaRPr lang="en-US" altLang="zh-CN" baseline="0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系统日常维护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讨论确定需求和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校验系统数据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同步进行中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xx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小组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年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中审计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游戏</a:t>
                      </a:r>
                      <a:r>
                        <a:rPr lang="en-US" altLang="zh-CN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UL&amp;IB</a:t>
                      </a:r>
                      <a:r>
                        <a:rPr lang="zh-CN" altLang="en-US" baseline="0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计算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已完成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款游戏的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UL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和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款游戏的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IB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计算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张三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微信企业号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调研升级企业微信方案</a:t>
                      </a:r>
                      <a:endParaRPr lang="en-US" altLang="zh-CN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调研双方开放接口的区别</a:t>
                      </a:r>
                      <a:endParaRPr lang="en-US" altLang="zh-CN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调试现有应用能否在企业微信上正常运行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未开始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张三</a:t>
                      </a:r>
                      <a:endParaRPr lang="zh-CN" alt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9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水滴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水滴</Template>
  <TotalTime>242</TotalTime>
  <Words>90</Words>
  <Application>Microsoft Macintosh PowerPoint</Application>
  <PresentationFormat>宽屏</PresentationFormat>
  <Paragraphs>26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Microsoft YaHei</vt:lpstr>
      <vt:lpstr>Tw Cen MT</vt:lpstr>
      <vt:lpstr>宋体</vt:lpstr>
      <vt:lpstr>Arial</vt:lpstr>
      <vt:lpstr>水滴</vt:lpstr>
      <vt:lpstr>工作汇报</vt:lpstr>
      <vt:lpstr>工作汇报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工作汇报</dc:title>
  <dc:creator>Microsoft Office 用户</dc:creator>
  <cp:lastModifiedBy>Microsoft Office 用户</cp:lastModifiedBy>
  <cp:revision>20</cp:revision>
  <dcterms:created xsi:type="dcterms:W3CDTF">2018-06-15T01:57:38Z</dcterms:created>
  <dcterms:modified xsi:type="dcterms:W3CDTF">2018-06-15T06:25:39Z</dcterms:modified>
</cp:coreProperties>
</file>