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302" r:id="rId2"/>
    <p:sldId id="286" r:id="rId3"/>
    <p:sldId id="300" r:id="rId4"/>
    <p:sldId id="301" r:id="rId5"/>
  </p:sldIdLst>
  <p:sldSz cx="12192000" cy="6858000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6">
          <p15:clr>
            <a:srgbClr val="A4A3A4"/>
          </p15:clr>
        </p15:guide>
        <p15:guide id="2" pos="3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811"/>
    <a:srgbClr val="FCB907"/>
    <a:srgbClr val="FFD011"/>
    <a:srgbClr val="E73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浅色样式 1 - 强调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57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720" y="168"/>
      </p:cViewPr>
      <p:guideLst>
        <p:guide orient="horz" pos="2096"/>
        <p:guide pos="38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1E4B7-9F3C-654F-BDAD-F576F7C2750B}" type="datetimeFigureOut">
              <a:rPr kumimoji="1" lang="zh-CN" altLang="en-US" smtClean="0"/>
              <a:t>2018/5/31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2BA2A-5D75-3141-A785-D854D6A67A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office.msn.com.cn/" TargetMode="External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bg>
      <p:bgPr>
        <a:gradFill flip="none" rotWithShape="1">
          <a:gsLst>
            <a:gs pos="51000">
              <a:srgbClr val="FCB907"/>
            </a:gs>
            <a:gs pos="100000">
              <a:srgbClr val="FFD01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/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</a:lstStyle>
          <a:p>
            <a:pPr lvl="0"/>
            <a:r>
              <a:rPr kumimoji="1" lang="en-US" altLang="zh-CN" dirty="0" smtClean="0"/>
              <a:t>01</a:t>
            </a:r>
            <a:endParaRPr kumimoji="1" lang="zh-CN" altLang="en-US" dirty="0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4" hasCustomPrompt="1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1"/>
            </a:lvl1pPr>
          </a:lstStyle>
          <a:p>
            <a:r>
              <a:rPr kumimoji="1" lang="en-US" altLang="zh-CN" sz="1600" b="1" dirty="0" smtClean="0"/>
              <a:t>LOGO&amp;PIC</a:t>
            </a:r>
            <a:r>
              <a:rPr kumimoji="1" lang="zh-CN" altLang="en-US" sz="1600" b="1" dirty="0" smtClean="0"/>
              <a:t> </a:t>
            </a:r>
            <a:r>
              <a:rPr kumimoji="1" lang="en-US" altLang="zh-CN" sz="1600" b="1" dirty="0" smtClean="0"/>
              <a:t>HERE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40604" y="759873"/>
            <a:ext cx="161775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5" dirty="0" smtClean="0">
                <a:solidFill>
                  <a:srgbClr val="000000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  <a:endParaRPr lang="zh-CN" altLang="en-US" sz="1865" dirty="0">
              <a:solidFill>
                <a:srgbClr val="000000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65" smtClean="0">
                <a:solidFill>
                  <a:srgbClr val="000000"/>
                </a:solidFill>
                <a:latin typeface="Segoe UI Light" panose="020B0502040204020203"/>
                <a:cs typeface="Segoe UI Light" panose="020B0502040204020203"/>
              </a:rPr>
              <a:t>OfficePLUS</a:t>
            </a:r>
            <a:endParaRPr lang="zh-CN" altLang="en-US" sz="1065" dirty="0">
              <a:solidFill>
                <a:srgbClr val="000000"/>
              </a:solidFill>
              <a:latin typeface="Segoe UI Light" panose="020B0502040204020203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65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lang="zh-CN" altLang="en-US" sz="186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857674" y="841948"/>
            <a:ext cx="1402001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lang="en-US" altLang="zh-CN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</a:p>
          <a:p>
            <a:pPr defTabSz="608965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zh-CN" altLang="en-US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lang="en-US" altLang="zh-CN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395052" y="841948"/>
            <a:ext cx="3727457" cy="3825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lang="en-US" altLang="zh-CN" sz="1335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Calibri</a:t>
            </a: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lang="en-US" altLang="zh-CN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lang="en-US" altLang="zh-CN" sz="1335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en-US" altLang="zh-CN" sz="1335" dirty="0" err="1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cn.bing.com</a:t>
            </a:r>
            <a:endParaRPr lang="zh-CN" altLang="en-US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zh-CN" altLang="en-US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prstClr val="white"/>
                </a:solidFill>
                <a:latin typeface="Century Gothic" panose="020B0502020202020204"/>
                <a:ea typeface="微软雅黑" panose="020B0503020204020204" charset="-122"/>
              </a:rPr>
              <a:t>互联网是一个开放共享的平台</a:t>
            </a:r>
          </a:p>
          <a:p>
            <a:pPr defTabSz="608965">
              <a:lnSpc>
                <a:spcPct val="130000"/>
              </a:lnSpc>
            </a:pPr>
            <a:r>
              <a:rPr kumimoji="1" lang="en-US" altLang="zh-CN" sz="1335" dirty="0">
                <a:solidFill>
                  <a:prstClr val="white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r>
              <a:rPr lang="zh-CN" altLang="en-US" sz="1335" dirty="0" smtClean="0">
                <a:solidFill>
                  <a:prstClr val="white"/>
                </a:solidFill>
                <a:latin typeface="Century Gothic" panose="020B0502020202020204"/>
                <a:ea typeface="微软雅黑" panose="020B0503020204020204" charset="-122"/>
              </a:rPr>
              <a:t> 部分</a:t>
            </a:r>
            <a:r>
              <a:rPr lang="zh-CN" altLang="en-US" sz="1335" dirty="0">
                <a:solidFill>
                  <a:prstClr val="white"/>
                </a:solidFill>
                <a:latin typeface="Century Gothic" panose="020B0502020202020204"/>
                <a:ea typeface="微软雅黑" panose="020B0503020204020204" charset="-122"/>
              </a:rPr>
              <a:t>设计灵感与元素来源于网络</a:t>
            </a: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prstClr val="white"/>
                </a:solidFill>
                <a:latin typeface="Century Gothic" panose="020B0502020202020204"/>
                <a:ea typeface="微软雅黑" panose="020B0503020204020204" charset="-122"/>
              </a:rPr>
              <a:t>如有建议请</a:t>
            </a:r>
            <a:r>
              <a:rPr lang="zh-CN" altLang="en-US" sz="1335" dirty="0" smtClean="0">
                <a:solidFill>
                  <a:prstClr val="white"/>
                </a:solidFill>
                <a:latin typeface="Century Gothic" panose="020B0502020202020204"/>
                <a:ea typeface="微软雅黑" panose="020B0503020204020204" charset="-122"/>
              </a:rPr>
              <a:t>联系 </a:t>
            </a:r>
            <a:r>
              <a:rPr lang="zh-CN" altLang="en-US" sz="1335" dirty="0" smtClean="0">
                <a:solidFill>
                  <a:prstClr val="white"/>
                </a:solidFill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officeplus@microsoft.com</a:t>
            </a:r>
            <a:endParaRPr lang="en-US" altLang="zh-CN" sz="1335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65" dirty="0" smtClean="0">
                <a:solidFill>
                  <a:prstClr val="white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65" dirty="0">
              <a:solidFill>
                <a:prstClr val="white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8965"/>
            <a:r>
              <a:rPr kumimoji="1" lang="zh-CN" altLang="en-US" sz="1335" dirty="0" smtClean="0">
                <a:solidFill>
                  <a:srgbClr val="000000"/>
                </a:solidFill>
                <a:latin typeface="Century Gothic" panose="020B0502020202020204"/>
                <a:ea typeface="微软雅黑" panose="020B0503020204020204" charset="-122"/>
              </a:rPr>
              <a:t>点击</a:t>
            </a:r>
            <a:r>
              <a:rPr kumimoji="1" lang="en-US" altLang="zh-CN" sz="1335" dirty="0" smtClean="0">
                <a:solidFill>
                  <a:srgbClr val="000000"/>
                </a:solidFill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dirty="0" smtClean="0">
                <a:solidFill>
                  <a:srgbClr val="000000"/>
                </a:solidFill>
                <a:latin typeface="Century Gothic" panose="020B0502020202020204"/>
                <a:ea typeface="微软雅黑" panose="020B0503020204020204" charset="-122"/>
              </a:rPr>
              <a:t>获取更多优质模板（放映模式）</a:t>
            </a:r>
            <a:endParaRPr kumimoji="1" lang="zh-CN" altLang="en-US" sz="1335" dirty="0">
              <a:solidFill>
                <a:srgbClr val="000000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pic>
        <p:nvPicPr>
          <p:cNvPr id="8" name="图片 7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00" y="3246653"/>
            <a:ext cx="2489200" cy="4109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4"/>
          <p:cNvGrpSpPr/>
          <p:nvPr/>
        </p:nvGrpSpPr>
        <p:grpSpPr>
          <a:xfrm>
            <a:off x="-1016925" y="1279578"/>
            <a:ext cx="5267417" cy="5442528"/>
            <a:chOff x="-950250" y="1270688"/>
            <a:chExt cx="5267417" cy="5442528"/>
          </a:xfrm>
        </p:grpSpPr>
        <p:sp>
          <p:nvSpPr>
            <p:cNvPr id="15" name="矩形 14"/>
            <p:cNvSpPr/>
            <p:nvPr/>
          </p:nvSpPr>
          <p:spPr>
            <a:xfrm rot="19800000">
              <a:off x="-950250" y="1270688"/>
              <a:ext cx="5267417" cy="54425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/>
            </a:p>
          </p:txBody>
        </p:sp>
        <p:grpSp>
          <p:nvGrpSpPr>
            <p:cNvPr id="25" name="组 24"/>
            <p:cNvGrpSpPr/>
            <p:nvPr/>
          </p:nvGrpSpPr>
          <p:grpSpPr>
            <a:xfrm rot="19800000">
              <a:off x="-337460" y="2010011"/>
              <a:ext cx="4041837" cy="4008949"/>
              <a:chOff x="1712033" y="1402158"/>
              <a:chExt cx="3450171" cy="3169290"/>
            </a:xfrm>
          </p:grpSpPr>
          <p:cxnSp>
            <p:nvCxnSpPr>
              <p:cNvPr id="17" name="直线连接符 16"/>
              <p:cNvCxnSpPr/>
              <p:nvPr/>
            </p:nvCxnSpPr>
            <p:spPr>
              <a:xfrm>
                <a:off x="1712033" y="1402158"/>
                <a:ext cx="345017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lgDashDot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线连接符 17"/>
              <p:cNvCxnSpPr/>
              <p:nvPr/>
            </p:nvCxnSpPr>
            <p:spPr>
              <a:xfrm>
                <a:off x="1712033" y="1854914"/>
                <a:ext cx="345017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lgDashDot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线连接符 18"/>
              <p:cNvCxnSpPr/>
              <p:nvPr/>
            </p:nvCxnSpPr>
            <p:spPr>
              <a:xfrm>
                <a:off x="1712033" y="2307670"/>
                <a:ext cx="345017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lgDashDot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/>
              <p:cNvCxnSpPr/>
              <p:nvPr/>
            </p:nvCxnSpPr>
            <p:spPr>
              <a:xfrm>
                <a:off x="1712033" y="2760426"/>
                <a:ext cx="345017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lgDashDot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/>
              <p:cNvCxnSpPr/>
              <p:nvPr/>
            </p:nvCxnSpPr>
            <p:spPr>
              <a:xfrm>
                <a:off x="1712033" y="3213182"/>
                <a:ext cx="345017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lgDashDot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线连接符 21"/>
              <p:cNvCxnSpPr/>
              <p:nvPr/>
            </p:nvCxnSpPr>
            <p:spPr>
              <a:xfrm>
                <a:off x="1712033" y="3665938"/>
                <a:ext cx="345017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lgDashDot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/>
              <p:cNvCxnSpPr/>
              <p:nvPr/>
            </p:nvCxnSpPr>
            <p:spPr>
              <a:xfrm>
                <a:off x="1712033" y="4118694"/>
                <a:ext cx="345017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lgDashDot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/>
              <p:cNvCxnSpPr/>
              <p:nvPr/>
            </p:nvCxnSpPr>
            <p:spPr>
              <a:xfrm>
                <a:off x="1712033" y="4571448"/>
                <a:ext cx="345017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lgDashDot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矩形 12"/>
          <p:cNvSpPr/>
          <p:nvPr/>
        </p:nvSpPr>
        <p:spPr>
          <a:xfrm rot="18900000">
            <a:off x="7427062" y="2679899"/>
            <a:ext cx="5267417" cy="54425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grpSp>
        <p:nvGrpSpPr>
          <p:cNvPr id="26" name="组 25"/>
          <p:cNvGrpSpPr/>
          <p:nvPr/>
        </p:nvGrpSpPr>
        <p:grpSpPr>
          <a:xfrm rot="2700000">
            <a:off x="7973346" y="3441023"/>
            <a:ext cx="4041837" cy="4008949"/>
            <a:chOff x="1712033" y="1402158"/>
            <a:chExt cx="3450171" cy="3169290"/>
          </a:xfrm>
        </p:grpSpPr>
        <p:cxnSp>
          <p:nvCxnSpPr>
            <p:cNvPr id="27" name="直线连接符 26"/>
            <p:cNvCxnSpPr/>
            <p:nvPr/>
          </p:nvCxnSpPr>
          <p:spPr>
            <a:xfrm>
              <a:off x="1712033" y="1402158"/>
              <a:ext cx="34501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7"/>
            <p:cNvCxnSpPr/>
            <p:nvPr/>
          </p:nvCxnSpPr>
          <p:spPr>
            <a:xfrm>
              <a:off x="1712033" y="1854914"/>
              <a:ext cx="34501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/>
            <p:cNvCxnSpPr/>
            <p:nvPr/>
          </p:nvCxnSpPr>
          <p:spPr>
            <a:xfrm>
              <a:off x="1712033" y="2307670"/>
              <a:ext cx="34501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9"/>
            <p:cNvCxnSpPr/>
            <p:nvPr/>
          </p:nvCxnSpPr>
          <p:spPr>
            <a:xfrm>
              <a:off x="1712033" y="2760426"/>
              <a:ext cx="34501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/>
            <p:cNvCxnSpPr/>
            <p:nvPr/>
          </p:nvCxnSpPr>
          <p:spPr>
            <a:xfrm>
              <a:off x="1712033" y="3213182"/>
              <a:ext cx="34501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/>
            <p:cNvCxnSpPr/>
            <p:nvPr/>
          </p:nvCxnSpPr>
          <p:spPr>
            <a:xfrm>
              <a:off x="1712033" y="3665938"/>
              <a:ext cx="34501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/>
            <p:cNvCxnSpPr/>
            <p:nvPr/>
          </p:nvCxnSpPr>
          <p:spPr>
            <a:xfrm>
              <a:off x="1712033" y="4118694"/>
              <a:ext cx="34501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/>
            <p:cNvCxnSpPr/>
            <p:nvPr/>
          </p:nvCxnSpPr>
          <p:spPr>
            <a:xfrm>
              <a:off x="1712033" y="4571448"/>
              <a:ext cx="34501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3462903" y="419730"/>
            <a:ext cx="5267417" cy="54425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3290451" y="1681523"/>
            <a:ext cx="5691400" cy="2724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zh-CN" altLang="en-US" sz="10665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工作</a:t>
            </a:r>
            <a:endParaRPr kumimoji="1" lang="en-US" altLang="zh-CN" sz="10665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80000"/>
              </a:lnSpc>
            </a:pPr>
            <a:r>
              <a:rPr kumimoji="1" lang="zh-CN" altLang="en-US" sz="10665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周报</a:t>
            </a:r>
            <a:endParaRPr kumimoji="1" lang="zh-CN" altLang="en-US" sz="10665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3704945" y="562253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7" name="椭圆 6"/>
          <p:cNvSpPr/>
          <p:nvPr/>
        </p:nvSpPr>
        <p:spPr>
          <a:xfrm>
            <a:off x="8253096" y="568556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2" name="椭圆 11"/>
          <p:cNvSpPr/>
          <p:nvPr/>
        </p:nvSpPr>
        <p:spPr>
          <a:xfrm>
            <a:off x="2282711" y="568556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14" name="椭圆 13"/>
          <p:cNvSpPr/>
          <p:nvPr/>
        </p:nvSpPr>
        <p:spPr>
          <a:xfrm>
            <a:off x="9826363" y="1869544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grpSp>
        <p:nvGrpSpPr>
          <p:cNvPr id="36" name="组 35"/>
          <p:cNvGrpSpPr/>
          <p:nvPr/>
        </p:nvGrpSpPr>
        <p:grpSpPr>
          <a:xfrm>
            <a:off x="853668" y="822973"/>
            <a:ext cx="489613" cy="2127676"/>
            <a:chOff x="6489700" y="1887538"/>
            <a:chExt cx="688975" cy="29940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Freeform 5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  <a:close/>
                </a:path>
              </a:pathLst>
            </a:custGeom>
            <a:solidFill>
              <a:srgbClr val="010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8" name="Freeform 6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9" name="Freeform 7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0" name="Freeform 8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9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Freeform 10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3" name="Freeform 11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4" name="Freeform 12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5" name="Freeform 13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3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6" name="Freeform 14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7" name="Freeform 15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8" name="Freeform 16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9" name="Rectangle 17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0" name="Rectangle 18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1" name="Rectangle 19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solidFill>
              <a:srgbClr val="E4E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2" name="Rectangle 20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3" name="Rectangle 21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solidFill>
              <a:srgbClr val="B8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4" name="Rectangle 22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5" name="Rectangle 23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solidFill>
              <a:srgbClr val="E20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6" name="Rectangle 24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7" name="Freeform 25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8" name="Freeform 26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9" name="Freeform 27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0" name="Freeform 28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1" name="Freeform 29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2" name="Freeform 30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3" name="Freeform 31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A1A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4" name="Freeform 32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5" name="Rectangle 33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6" name="Rectangle 34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7" name="Freeform 35"/>
            <p:cNvSpPr>
              <a:spLocks noEditPoints="1"/>
            </p:cNvSpPr>
            <p:nvPr/>
          </p:nvSpPr>
          <p:spPr bwMode="auto">
            <a:xfrm>
              <a:off x="6835775" y="3255963"/>
              <a:ext cx="82550" cy="1343025"/>
            </a:xfrm>
            <a:custGeom>
              <a:avLst/>
              <a:gdLst>
                <a:gd name="T0" fmla="*/ 52 w 52"/>
                <a:gd name="T1" fmla="*/ 82 h 846"/>
                <a:gd name="T2" fmla="*/ 0 w 52"/>
                <a:gd name="T3" fmla="*/ 82 h 846"/>
                <a:gd name="T4" fmla="*/ 0 w 52"/>
                <a:gd name="T5" fmla="*/ 846 h 846"/>
                <a:gd name="T6" fmla="*/ 52 w 52"/>
                <a:gd name="T7" fmla="*/ 846 h 846"/>
                <a:gd name="T8" fmla="*/ 52 w 52"/>
                <a:gd name="T9" fmla="*/ 82 h 846"/>
                <a:gd name="T10" fmla="*/ 52 w 52"/>
                <a:gd name="T11" fmla="*/ 0 h 846"/>
                <a:gd name="T12" fmla="*/ 0 w 52"/>
                <a:gd name="T13" fmla="*/ 0 h 846"/>
                <a:gd name="T14" fmla="*/ 0 w 52"/>
                <a:gd name="T15" fmla="*/ 40 h 846"/>
                <a:gd name="T16" fmla="*/ 52 w 52"/>
                <a:gd name="T17" fmla="*/ 40 h 846"/>
                <a:gd name="T18" fmla="*/ 52 w 52"/>
                <a:gd name="T1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846">
                  <a:moveTo>
                    <a:pt x="52" y="82"/>
                  </a:moveTo>
                  <a:lnTo>
                    <a:pt x="0" y="82"/>
                  </a:lnTo>
                  <a:lnTo>
                    <a:pt x="0" y="846"/>
                  </a:lnTo>
                  <a:lnTo>
                    <a:pt x="52" y="846"/>
                  </a:lnTo>
                  <a:lnTo>
                    <a:pt x="52" y="82"/>
                  </a:lnTo>
                  <a:close/>
                  <a:moveTo>
                    <a:pt x="5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52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8" name="Rectangle 36"/>
            <p:cNvSpPr>
              <a:spLocks noChangeArrowheads="1"/>
            </p:cNvSpPr>
            <p:nvPr/>
          </p:nvSpPr>
          <p:spPr bwMode="auto">
            <a:xfrm>
              <a:off x="6835775" y="3386138"/>
              <a:ext cx="82550" cy="121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9" name="Rectangle 37"/>
            <p:cNvSpPr>
              <a:spLocks noChangeArrowheads="1"/>
            </p:cNvSpPr>
            <p:nvPr/>
          </p:nvSpPr>
          <p:spPr bwMode="auto">
            <a:xfrm>
              <a:off x="6835775" y="3255963"/>
              <a:ext cx="825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" name="Rectangle 38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solidFill>
              <a:srgbClr val="DC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" name="Rectangle 39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" name="Rectangle 40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3" name="Rectangle 41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4" name="Rectangle 42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solidFill>
              <a:srgbClr val="F18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5" name="Rectangle 43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6" name="Freeform 44"/>
            <p:cNvSpPr/>
            <p:nvPr/>
          </p:nvSpPr>
          <p:spPr bwMode="auto">
            <a:xfrm>
              <a:off x="6829425" y="3494088"/>
              <a:ext cx="180975" cy="209550"/>
            </a:xfrm>
            <a:custGeom>
              <a:avLst/>
              <a:gdLst>
                <a:gd name="T0" fmla="*/ 0 w 114"/>
                <a:gd name="T1" fmla="*/ 116 h 132"/>
                <a:gd name="T2" fmla="*/ 0 w 114"/>
                <a:gd name="T3" fmla="*/ 110 h 132"/>
                <a:gd name="T4" fmla="*/ 0 w 114"/>
                <a:gd name="T5" fmla="*/ 100 h 132"/>
                <a:gd name="T6" fmla="*/ 4 w 114"/>
                <a:gd name="T7" fmla="*/ 90 h 132"/>
                <a:gd name="T8" fmla="*/ 14 w 114"/>
                <a:gd name="T9" fmla="*/ 88 h 132"/>
                <a:gd name="T10" fmla="*/ 24 w 114"/>
                <a:gd name="T11" fmla="*/ 88 h 132"/>
                <a:gd name="T12" fmla="*/ 34 w 114"/>
                <a:gd name="T13" fmla="*/ 88 h 132"/>
                <a:gd name="T14" fmla="*/ 46 w 114"/>
                <a:gd name="T15" fmla="*/ 88 h 132"/>
                <a:gd name="T16" fmla="*/ 52 w 114"/>
                <a:gd name="T17" fmla="*/ 88 h 132"/>
                <a:gd name="T18" fmla="*/ 56 w 114"/>
                <a:gd name="T19" fmla="*/ 88 h 132"/>
                <a:gd name="T20" fmla="*/ 36 w 114"/>
                <a:gd name="T21" fmla="*/ 80 h 132"/>
                <a:gd name="T22" fmla="*/ 16 w 114"/>
                <a:gd name="T23" fmla="*/ 74 h 132"/>
                <a:gd name="T24" fmla="*/ 14 w 114"/>
                <a:gd name="T25" fmla="*/ 66 h 132"/>
                <a:gd name="T26" fmla="*/ 16 w 114"/>
                <a:gd name="T27" fmla="*/ 54 h 132"/>
                <a:gd name="T28" fmla="*/ 18 w 114"/>
                <a:gd name="T29" fmla="*/ 46 h 132"/>
                <a:gd name="T30" fmla="*/ 32 w 114"/>
                <a:gd name="T31" fmla="*/ 40 h 132"/>
                <a:gd name="T32" fmla="*/ 50 w 114"/>
                <a:gd name="T33" fmla="*/ 34 h 132"/>
                <a:gd name="T34" fmla="*/ 72 w 114"/>
                <a:gd name="T35" fmla="*/ 26 h 132"/>
                <a:gd name="T36" fmla="*/ 58 w 114"/>
                <a:gd name="T37" fmla="*/ 20 h 132"/>
                <a:gd name="T38" fmla="*/ 44 w 114"/>
                <a:gd name="T39" fmla="*/ 18 h 132"/>
                <a:gd name="T40" fmla="*/ 16 w 114"/>
                <a:gd name="T41" fmla="*/ 16 h 132"/>
                <a:gd name="T42" fmla="*/ 10 w 114"/>
                <a:gd name="T43" fmla="*/ 16 h 132"/>
                <a:gd name="T44" fmla="*/ 6 w 114"/>
                <a:gd name="T45" fmla="*/ 16 h 132"/>
                <a:gd name="T46" fmla="*/ 2 w 114"/>
                <a:gd name="T47" fmla="*/ 16 h 132"/>
                <a:gd name="T48" fmla="*/ 0 w 114"/>
                <a:gd name="T49" fmla="*/ 14 h 132"/>
                <a:gd name="T50" fmla="*/ 0 w 114"/>
                <a:gd name="T51" fmla="*/ 12 h 132"/>
                <a:gd name="T52" fmla="*/ 2 w 114"/>
                <a:gd name="T53" fmla="*/ 4 h 132"/>
                <a:gd name="T54" fmla="*/ 6 w 114"/>
                <a:gd name="T55" fmla="*/ 0 h 132"/>
                <a:gd name="T56" fmla="*/ 20 w 114"/>
                <a:gd name="T57" fmla="*/ 0 h 132"/>
                <a:gd name="T58" fmla="*/ 36 w 114"/>
                <a:gd name="T59" fmla="*/ 2 h 132"/>
                <a:gd name="T60" fmla="*/ 72 w 114"/>
                <a:gd name="T61" fmla="*/ 10 h 132"/>
                <a:gd name="T62" fmla="*/ 102 w 114"/>
                <a:gd name="T63" fmla="*/ 12 h 132"/>
                <a:gd name="T64" fmla="*/ 106 w 114"/>
                <a:gd name="T65" fmla="*/ 18 h 132"/>
                <a:gd name="T66" fmla="*/ 106 w 114"/>
                <a:gd name="T67" fmla="*/ 26 h 132"/>
                <a:gd name="T68" fmla="*/ 104 w 114"/>
                <a:gd name="T69" fmla="*/ 42 h 132"/>
                <a:gd name="T70" fmla="*/ 102 w 114"/>
                <a:gd name="T71" fmla="*/ 52 h 132"/>
                <a:gd name="T72" fmla="*/ 100 w 114"/>
                <a:gd name="T73" fmla="*/ 54 h 132"/>
                <a:gd name="T74" fmla="*/ 70 w 114"/>
                <a:gd name="T75" fmla="*/ 58 h 132"/>
                <a:gd name="T76" fmla="*/ 40 w 114"/>
                <a:gd name="T77" fmla="*/ 66 h 132"/>
                <a:gd name="T78" fmla="*/ 42 w 114"/>
                <a:gd name="T79" fmla="*/ 70 h 132"/>
                <a:gd name="T80" fmla="*/ 66 w 114"/>
                <a:gd name="T81" fmla="*/ 80 h 132"/>
                <a:gd name="T82" fmla="*/ 88 w 114"/>
                <a:gd name="T83" fmla="*/ 90 h 132"/>
                <a:gd name="T84" fmla="*/ 112 w 114"/>
                <a:gd name="T85" fmla="*/ 98 h 132"/>
                <a:gd name="T86" fmla="*/ 114 w 114"/>
                <a:gd name="T87" fmla="*/ 106 h 132"/>
                <a:gd name="T88" fmla="*/ 114 w 114"/>
                <a:gd name="T89" fmla="*/ 112 h 132"/>
                <a:gd name="T90" fmla="*/ 110 w 114"/>
                <a:gd name="T91" fmla="*/ 120 h 132"/>
                <a:gd name="T92" fmla="*/ 104 w 114"/>
                <a:gd name="T93" fmla="*/ 132 h 132"/>
                <a:gd name="T94" fmla="*/ 76 w 114"/>
                <a:gd name="T95" fmla="*/ 124 h 132"/>
                <a:gd name="T96" fmla="*/ 46 w 114"/>
                <a:gd name="T97" fmla="*/ 118 h 132"/>
                <a:gd name="T98" fmla="*/ 32 w 114"/>
                <a:gd name="T99" fmla="*/ 116 h 132"/>
                <a:gd name="T100" fmla="*/ 16 w 114"/>
                <a:gd name="T101" fmla="*/ 116 h 132"/>
                <a:gd name="T102" fmla="*/ 0 w 114"/>
                <a:gd name="T103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" h="132">
                  <a:moveTo>
                    <a:pt x="0" y="116"/>
                  </a:moveTo>
                  <a:lnTo>
                    <a:pt x="0" y="1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46" y="88"/>
                  </a:lnTo>
                  <a:lnTo>
                    <a:pt x="46" y="88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58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12"/>
                  </a:lnTo>
                  <a:lnTo>
                    <a:pt x="102" y="12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04" y="42"/>
                  </a:lnTo>
                  <a:lnTo>
                    <a:pt x="104" y="42"/>
                  </a:lnTo>
                  <a:lnTo>
                    <a:pt x="102" y="52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54" y="62"/>
                  </a:lnTo>
                  <a:lnTo>
                    <a:pt x="40" y="66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112" y="98"/>
                  </a:lnTo>
                  <a:lnTo>
                    <a:pt x="112" y="9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0" y="120"/>
                  </a:lnTo>
                  <a:lnTo>
                    <a:pt x="110" y="120"/>
                  </a:lnTo>
                  <a:lnTo>
                    <a:pt x="108" y="130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32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7" name="Freeform 45"/>
            <p:cNvSpPr>
              <a:spLocks noEditPoints="1"/>
            </p:cNvSpPr>
            <p:nvPr/>
          </p:nvSpPr>
          <p:spPr bwMode="auto">
            <a:xfrm>
              <a:off x="6829425" y="3687763"/>
              <a:ext cx="107950" cy="111125"/>
            </a:xfrm>
            <a:custGeom>
              <a:avLst/>
              <a:gdLst>
                <a:gd name="T0" fmla="*/ 14 w 68"/>
                <a:gd name="T1" fmla="*/ 62 h 70"/>
                <a:gd name="T2" fmla="*/ 12 w 68"/>
                <a:gd name="T3" fmla="*/ 66 h 70"/>
                <a:gd name="T4" fmla="*/ 10 w 68"/>
                <a:gd name="T5" fmla="*/ 70 h 70"/>
                <a:gd name="T6" fmla="*/ 6 w 68"/>
                <a:gd name="T7" fmla="*/ 68 h 70"/>
                <a:gd name="T8" fmla="*/ 6 w 68"/>
                <a:gd name="T9" fmla="*/ 62 h 70"/>
                <a:gd name="T10" fmla="*/ 6 w 68"/>
                <a:gd name="T11" fmla="*/ 56 h 70"/>
                <a:gd name="T12" fmla="*/ 10 w 68"/>
                <a:gd name="T13" fmla="*/ 48 h 70"/>
                <a:gd name="T14" fmla="*/ 16 w 68"/>
                <a:gd name="T15" fmla="*/ 42 h 70"/>
                <a:gd name="T16" fmla="*/ 6 w 68"/>
                <a:gd name="T17" fmla="*/ 34 h 70"/>
                <a:gd name="T18" fmla="*/ 0 w 68"/>
                <a:gd name="T19" fmla="*/ 22 h 70"/>
                <a:gd name="T20" fmla="*/ 2 w 68"/>
                <a:gd name="T21" fmla="*/ 14 h 70"/>
                <a:gd name="T22" fmla="*/ 6 w 68"/>
                <a:gd name="T23" fmla="*/ 8 h 70"/>
                <a:gd name="T24" fmla="*/ 12 w 68"/>
                <a:gd name="T25" fmla="*/ 2 h 70"/>
                <a:gd name="T26" fmla="*/ 24 w 68"/>
                <a:gd name="T27" fmla="*/ 0 h 70"/>
                <a:gd name="T28" fmla="*/ 44 w 68"/>
                <a:gd name="T29" fmla="*/ 4 h 70"/>
                <a:gd name="T30" fmla="*/ 64 w 68"/>
                <a:gd name="T31" fmla="*/ 14 h 70"/>
                <a:gd name="T32" fmla="*/ 68 w 68"/>
                <a:gd name="T33" fmla="*/ 18 h 70"/>
                <a:gd name="T34" fmla="*/ 68 w 68"/>
                <a:gd name="T35" fmla="*/ 28 h 70"/>
                <a:gd name="T36" fmla="*/ 68 w 68"/>
                <a:gd name="T37" fmla="*/ 34 h 70"/>
                <a:gd name="T38" fmla="*/ 64 w 68"/>
                <a:gd name="T39" fmla="*/ 42 h 70"/>
                <a:gd name="T40" fmla="*/ 60 w 68"/>
                <a:gd name="T41" fmla="*/ 48 h 70"/>
                <a:gd name="T42" fmla="*/ 58 w 68"/>
                <a:gd name="T43" fmla="*/ 60 h 70"/>
                <a:gd name="T44" fmla="*/ 56 w 68"/>
                <a:gd name="T45" fmla="*/ 66 h 70"/>
                <a:gd name="T46" fmla="*/ 54 w 68"/>
                <a:gd name="T47" fmla="*/ 70 h 70"/>
                <a:gd name="T48" fmla="*/ 38 w 68"/>
                <a:gd name="T49" fmla="*/ 64 h 70"/>
                <a:gd name="T50" fmla="*/ 22 w 68"/>
                <a:gd name="T51" fmla="*/ 62 h 70"/>
                <a:gd name="T52" fmla="*/ 14 w 68"/>
                <a:gd name="T53" fmla="*/ 62 h 70"/>
                <a:gd name="T54" fmla="*/ 62 w 68"/>
                <a:gd name="T55" fmla="*/ 30 h 70"/>
                <a:gd name="T56" fmla="*/ 38 w 68"/>
                <a:gd name="T57" fmla="*/ 18 h 70"/>
                <a:gd name="T58" fmla="*/ 26 w 68"/>
                <a:gd name="T59" fmla="*/ 16 h 70"/>
                <a:gd name="T60" fmla="*/ 12 w 68"/>
                <a:gd name="T61" fmla="*/ 14 h 70"/>
                <a:gd name="T62" fmla="*/ 8 w 68"/>
                <a:gd name="T63" fmla="*/ 16 h 70"/>
                <a:gd name="T64" fmla="*/ 6 w 68"/>
                <a:gd name="T65" fmla="*/ 22 h 70"/>
                <a:gd name="T66" fmla="*/ 18 w 68"/>
                <a:gd name="T67" fmla="*/ 30 h 70"/>
                <a:gd name="T68" fmla="*/ 30 w 68"/>
                <a:gd name="T69" fmla="*/ 36 h 70"/>
                <a:gd name="T70" fmla="*/ 56 w 68"/>
                <a:gd name="T71" fmla="*/ 40 h 70"/>
                <a:gd name="T72" fmla="*/ 60 w 68"/>
                <a:gd name="T73" fmla="*/ 36 h 70"/>
                <a:gd name="T74" fmla="*/ 62 w 68"/>
                <a:gd name="T75" fmla="*/ 32 h 70"/>
                <a:gd name="T76" fmla="*/ 62 w 68"/>
                <a:gd name="T77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70">
                  <a:moveTo>
                    <a:pt x="14" y="62"/>
                  </a:moveTo>
                  <a:lnTo>
                    <a:pt x="14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54" y="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6" y="66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14" y="62"/>
                  </a:lnTo>
                  <a:lnTo>
                    <a:pt x="14" y="62"/>
                  </a:lnTo>
                  <a:close/>
                  <a:moveTo>
                    <a:pt x="62" y="30"/>
                  </a:moveTo>
                  <a:lnTo>
                    <a:pt x="62" y="30"/>
                  </a:lnTo>
                  <a:lnTo>
                    <a:pt x="50" y="2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2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8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2" y="38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6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8" name="Freeform 46"/>
            <p:cNvSpPr/>
            <p:nvPr/>
          </p:nvSpPr>
          <p:spPr bwMode="auto">
            <a:xfrm>
              <a:off x="6829425" y="3808413"/>
              <a:ext cx="107950" cy="101600"/>
            </a:xfrm>
            <a:custGeom>
              <a:avLst/>
              <a:gdLst>
                <a:gd name="T0" fmla="*/ 44 w 68"/>
                <a:gd name="T1" fmla="*/ 60 h 64"/>
                <a:gd name="T2" fmla="*/ 30 w 68"/>
                <a:gd name="T3" fmla="*/ 54 h 64"/>
                <a:gd name="T4" fmla="*/ 18 w 68"/>
                <a:gd name="T5" fmla="*/ 52 h 64"/>
                <a:gd name="T6" fmla="*/ 16 w 68"/>
                <a:gd name="T7" fmla="*/ 52 h 64"/>
                <a:gd name="T8" fmla="*/ 8 w 68"/>
                <a:gd name="T9" fmla="*/ 50 h 64"/>
                <a:gd name="T10" fmla="*/ 4 w 68"/>
                <a:gd name="T11" fmla="*/ 44 h 64"/>
                <a:gd name="T12" fmla="*/ 8 w 68"/>
                <a:gd name="T13" fmla="*/ 34 h 64"/>
                <a:gd name="T14" fmla="*/ 16 w 68"/>
                <a:gd name="T15" fmla="*/ 32 h 64"/>
                <a:gd name="T16" fmla="*/ 24 w 68"/>
                <a:gd name="T17" fmla="*/ 30 h 64"/>
                <a:gd name="T18" fmla="*/ 38 w 68"/>
                <a:gd name="T19" fmla="*/ 32 h 64"/>
                <a:gd name="T20" fmla="*/ 48 w 68"/>
                <a:gd name="T21" fmla="*/ 34 h 64"/>
                <a:gd name="T22" fmla="*/ 48 w 68"/>
                <a:gd name="T23" fmla="*/ 30 h 64"/>
                <a:gd name="T24" fmla="*/ 48 w 68"/>
                <a:gd name="T25" fmla="*/ 26 h 64"/>
                <a:gd name="T26" fmla="*/ 46 w 68"/>
                <a:gd name="T27" fmla="*/ 24 h 64"/>
                <a:gd name="T28" fmla="*/ 42 w 68"/>
                <a:gd name="T29" fmla="*/ 22 h 64"/>
                <a:gd name="T30" fmla="*/ 38 w 68"/>
                <a:gd name="T31" fmla="*/ 20 h 64"/>
                <a:gd name="T32" fmla="*/ 20 w 68"/>
                <a:gd name="T33" fmla="*/ 16 h 64"/>
                <a:gd name="T34" fmla="*/ 0 w 68"/>
                <a:gd name="T35" fmla="*/ 8 h 64"/>
                <a:gd name="T36" fmla="*/ 0 w 68"/>
                <a:gd name="T37" fmla="*/ 6 h 64"/>
                <a:gd name="T38" fmla="*/ 4 w 68"/>
                <a:gd name="T39" fmla="*/ 0 h 64"/>
                <a:gd name="T40" fmla="*/ 26 w 68"/>
                <a:gd name="T41" fmla="*/ 8 h 64"/>
                <a:gd name="T42" fmla="*/ 50 w 68"/>
                <a:gd name="T43" fmla="*/ 14 h 64"/>
                <a:gd name="T44" fmla="*/ 54 w 68"/>
                <a:gd name="T45" fmla="*/ 10 h 64"/>
                <a:gd name="T46" fmla="*/ 60 w 68"/>
                <a:gd name="T47" fmla="*/ 10 h 64"/>
                <a:gd name="T48" fmla="*/ 66 w 68"/>
                <a:gd name="T49" fmla="*/ 10 h 64"/>
                <a:gd name="T50" fmla="*/ 66 w 68"/>
                <a:gd name="T51" fmla="*/ 12 h 64"/>
                <a:gd name="T52" fmla="*/ 68 w 68"/>
                <a:gd name="T53" fmla="*/ 14 h 64"/>
                <a:gd name="T54" fmla="*/ 68 w 68"/>
                <a:gd name="T55" fmla="*/ 18 h 64"/>
                <a:gd name="T56" fmla="*/ 68 w 68"/>
                <a:gd name="T57" fmla="*/ 22 h 64"/>
                <a:gd name="T58" fmla="*/ 66 w 68"/>
                <a:gd name="T59" fmla="*/ 26 h 64"/>
                <a:gd name="T60" fmla="*/ 64 w 68"/>
                <a:gd name="T61" fmla="*/ 28 h 64"/>
                <a:gd name="T62" fmla="*/ 62 w 68"/>
                <a:gd name="T63" fmla="*/ 28 h 64"/>
                <a:gd name="T64" fmla="*/ 58 w 68"/>
                <a:gd name="T65" fmla="*/ 28 h 64"/>
                <a:gd name="T66" fmla="*/ 56 w 68"/>
                <a:gd name="T67" fmla="*/ 28 h 64"/>
                <a:gd name="T68" fmla="*/ 58 w 68"/>
                <a:gd name="T69" fmla="*/ 34 h 64"/>
                <a:gd name="T70" fmla="*/ 58 w 68"/>
                <a:gd name="T71" fmla="*/ 40 h 64"/>
                <a:gd name="T72" fmla="*/ 58 w 68"/>
                <a:gd name="T73" fmla="*/ 54 h 64"/>
                <a:gd name="T74" fmla="*/ 56 w 68"/>
                <a:gd name="T75" fmla="*/ 60 h 64"/>
                <a:gd name="T76" fmla="*/ 50 w 68"/>
                <a:gd name="T77" fmla="*/ 64 h 64"/>
                <a:gd name="T78" fmla="*/ 48 w 68"/>
                <a:gd name="T79" fmla="*/ 62 h 64"/>
                <a:gd name="T80" fmla="*/ 44 w 68"/>
                <a:gd name="T8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64">
                  <a:moveTo>
                    <a:pt x="44" y="60"/>
                  </a:moveTo>
                  <a:lnTo>
                    <a:pt x="44" y="6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4" y="62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4" y="60"/>
                  </a:lnTo>
                  <a:lnTo>
                    <a:pt x="4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9" name="Freeform 47"/>
            <p:cNvSpPr>
              <a:spLocks noEditPoints="1"/>
            </p:cNvSpPr>
            <p:nvPr/>
          </p:nvSpPr>
          <p:spPr bwMode="auto">
            <a:xfrm>
              <a:off x="6829425" y="3916363"/>
              <a:ext cx="180975" cy="139700"/>
            </a:xfrm>
            <a:custGeom>
              <a:avLst/>
              <a:gdLst>
                <a:gd name="T0" fmla="*/ 38 w 114"/>
                <a:gd name="T1" fmla="*/ 68 h 88"/>
                <a:gd name="T2" fmla="*/ 34 w 114"/>
                <a:gd name="T3" fmla="*/ 60 h 88"/>
                <a:gd name="T4" fmla="*/ 30 w 114"/>
                <a:gd name="T5" fmla="*/ 56 h 88"/>
                <a:gd name="T6" fmla="*/ 28 w 114"/>
                <a:gd name="T7" fmla="*/ 56 h 88"/>
                <a:gd name="T8" fmla="*/ 18 w 114"/>
                <a:gd name="T9" fmla="*/ 68 h 88"/>
                <a:gd name="T10" fmla="*/ 10 w 114"/>
                <a:gd name="T11" fmla="*/ 84 h 88"/>
                <a:gd name="T12" fmla="*/ 8 w 114"/>
                <a:gd name="T13" fmla="*/ 88 h 88"/>
                <a:gd name="T14" fmla="*/ 4 w 114"/>
                <a:gd name="T15" fmla="*/ 86 h 88"/>
                <a:gd name="T16" fmla="*/ 4 w 114"/>
                <a:gd name="T17" fmla="*/ 82 h 88"/>
                <a:gd name="T18" fmla="*/ 2 w 114"/>
                <a:gd name="T19" fmla="*/ 76 h 88"/>
                <a:gd name="T20" fmla="*/ 4 w 114"/>
                <a:gd name="T21" fmla="*/ 60 h 88"/>
                <a:gd name="T22" fmla="*/ 12 w 114"/>
                <a:gd name="T23" fmla="*/ 44 h 88"/>
                <a:gd name="T24" fmla="*/ 22 w 114"/>
                <a:gd name="T25" fmla="*/ 28 h 88"/>
                <a:gd name="T26" fmla="*/ 12 w 114"/>
                <a:gd name="T27" fmla="*/ 26 h 88"/>
                <a:gd name="T28" fmla="*/ 2 w 114"/>
                <a:gd name="T29" fmla="*/ 26 h 88"/>
                <a:gd name="T30" fmla="*/ 0 w 114"/>
                <a:gd name="T31" fmla="*/ 18 h 88"/>
                <a:gd name="T32" fmla="*/ 0 w 114"/>
                <a:gd name="T33" fmla="*/ 12 h 88"/>
                <a:gd name="T34" fmla="*/ 2 w 114"/>
                <a:gd name="T35" fmla="*/ 6 h 88"/>
                <a:gd name="T36" fmla="*/ 6 w 114"/>
                <a:gd name="T37" fmla="*/ 2 h 88"/>
                <a:gd name="T38" fmla="*/ 14 w 114"/>
                <a:gd name="T39" fmla="*/ 0 h 88"/>
                <a:gd name="T40" fmla="*/ 28 w 114"/>
                <a:gd name="T41" fmla="*/ 0 h 88"/>
                <a:gd name="T42" fmla="*/ 46 w 114"/>
                <a:gd name="T43" fmla="*/ 4 h 88"/>
                <a:gd name="T44" fmla="*/ 80 w 114"/>
                <a:gd name="T45" fmla="*/ 10 h 88"/>
                <a:gd name="T46" fmla="*/ 112 w 114"/>
                <a:gd name="T47" fmla="*/ 12 h 88"/>
                <a:gd name="T48" fmla="*/ 112 w 114"/>
                <a:gd name="T49" fmla="*/ 14 h 88"/>
                <a:gd name="T50" fmla="*/ 112 w 114"/>
                <a:gd name="T51" fmla="*/ 18 h 88"/>
                <a:gd name="T52" fmla="*/ 114 w 114"/>
                <a:gd name="T53" fmla="*/ 20 h 88"/>
                <a:gd name="T54" fmla="*/ 112 w 114"/>
                <a:gd name="T55" fmla="*/ 38 h 88"/>
                <a:gd name="T56" fmla="*/ 110 w 114"/>
                <a:gd name="T57" fmla="*/ 44 h 88"/>
                <a:gd name="T58" fmla="*/ 106 w 114"/>
                <a:gd name="T59" fmla="*/ 48 h 88"/>
                <a:gd name="T60" fmla="*/ 62 w 114"/>
                <a:gd name="T61" fmla="*/ 36 h 88"/>
                <a:gd name="T62" fmla="*/ 68 w 114"/>
                <a:gd name="T63" fmla="*/ 44 h 88"/>
                <a:gd name="T64" fmla="*/ 72 w 114"/>
                <a:gd name="T65" fmla="*/ 50 h 88"/>
                <a:gd name="T66" fmla="*/ 70 w 114"/>
                <a:gd name="T67" fmla="*/ 64 h 88"/>
                <a:gd name="T68" fmla="*/ 66 w 114"/>
                <a:gd name="T69" fmla="*/ 74 h 88"/>
                <a:gd name="T70" fmla="*/ 60 w 114"/>
                <a:gd name="T71" fmla="*/ 76 h 88"/>
                <a:gd name="T72" fmla="*/ 56 w 114"/>
                <a:gd name="T73" fmla="*/ 78 h 88"/>
                <a:gd name="T74" fmla="*/ 46 w 114"/>
                <a:gd name="T75" fmla="*/ 76 h 88"/>
                <a:gd name="T76" fmla="*/ 38 w 114"/>
                <a:gd name="T77" fmla="*/ 68 h 88"/>
                <a:gd name="T78" fmla="*/ 38 w 114"/>
                <a:gd name="T79" fmla="*/ 32 h 88"/>
                <a:gd name="T80" fmla="*/ 40 w 114"/>
                <a:gd name="T81" fmla="*/ 42 h 88"/>
                <a:gd name="T82" fmla="*/ 46 w 114"/>
                <a:gd name="T83" fmla="*/ 48 h 88"/>
                <a:gd name="T84" fmla="*/ 56 w 114"/>
                <a:gd name="T85" fmla="*/ 60 h 88"/>
                <a:gd name="T86" fmla="*/ 60 w 114"/>
                <a:gd name="T87" fmla="*/ 62 h 88"/>
                <a:gd name="T88" fmla="*/ 62 w 114"/>
                <a:gd name="T89" fmla="*/ 62 h 88"/>
                <a:gd name="T90" fmla="*/ 64 w 114"/>
                <a:gd name="T91" fmla="*/ 60 h 88"/>
                <a:gd name="T92" fmla="*/ 66 w 114"/>
                <a:gd name="T93" fmla="*/ 58 h 88"/>
                <a:gd name="T94" fmla="*/ 54 w 114"/>
                <a:gd name="T95" fmla="*/ 40 h 88"/>
                <a:gd name="T96" fmla="*/ 46 w 114"/>
                <a:gd name="T97" fmla="*/ 36 h 88"/>
                <a:gd name="T98" fmla="*/ 38 w 114"/>
                <a:gd name="T99" fmla="*/ 3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88">
                  <a:moveTo>
                    <a:pt x="38" y="68"/>
                  </a:moveTo>
                  <a:lnTo>
                    <a:pt x="38" y="68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2" y="58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4" y="76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96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4"/>
                  </a:lnTo>
                  <a:lnTo>
                    <a:pt x="112" y="14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44"/>
                  </a:lnTo>
                  <a:lnTo>
                    <a:pt x="106" y="48"/>
                  </a:lnTo>
                  <a:lnTo>
                    <a:pt x="106" y="4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68" y="70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60" y="76"/>
                  </a:lnTo>
                  <a:lnTo>
                    <a:pt x="56" y="78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38" y="68"/>
                  </a:lnTo>
                  <a:lnTo>
                    <a:pt x="38" y="68"/>
                  </a:lnTo>
                  <a:close/>
                  <a:moveTo>
                    <a:pt x="38" y="32"/>
                  </a:moveTo>
                  <a:lnTo>
                    <a:pt x="38" y="32"/>
                  </a:lnTo>
                  <a:lnTo>
                    <a:pt x="40" y="4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50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4" y="60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0" y="4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46" y="36"/>
                  </a:lnTo>
                  <a:lnTo>
                    <a:pt x="38" y="3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0" name="Freeform 48"/>
            <p:cNvSpPr>
              <a:spLocks noEditPoints="1"/>
            </p:cNvSpPr>
            <p:nvPr/>
          </p:nvSpPr>
          <p:spPr bwMode="auto">
            <a:xfrm>
              <a:off x="6829425" y="4049713"/>
              <a:ext cx="165100" cy="60325"/>
            </a:xfrm>
            <a:custGeom>
              <a:avLst/>
              <a:gdLst>
                <a:gd name="T0" fmla="*/ 10 w 104"/>
                <a:gd name="T1" fmla="*/ 28 h 38"/>
                <a:gd name="T2" fmla="*/ 8 w 104"/>
                <a:gd name="T3" fmla="*/ 30 h 38"/>
                <a:gd name="T4" fmla="*/ 6 w 104"/>
                <a:gd name="T5" fmla="*/ 30 h 38"/>
                <a:gd name="T6" fmla="*/ 2 w 104"/>
                <a:gd name="T7" fmla="*/ 30 h 38"/>
                <a:gd name="T8" fmla="*/ 0 w 104"/>
                <a:gd name="T9" fmla="*/ 26 h 38"/>
                <a:gd name="T10" fmla="*/ 2 w 104"/>
                <a:gd name="T11" fmla="*/ 18 h 38"/>
                <a:gd name="T12" fmla="*/ 4 w 104"/>
                <a:gd name="T13" fmla="*/ 10 h 38"/>
                <a:gd name="T14" fmla="*/ 8 w 104"/>
                <a:gd name="T15" fmla="*/ 6 h 38"/>
                <a:gd name="T16" fmla="*/ 14 w 104"/>
                <a:gd name="T17" fmla="*/ 0 h 38"/>
                <a:gd name="T18" fmla="*/ 18 w 104"/>
                <a:gd name="T19" fmla="*/ 0 h 38"/>
                <a:gd name="T20" fmla="*/ 26 w 104"/>
                <a:gd name="T21" fmla="*/ 0 h 38"/>
                <a:gd name="T22" fmla="*/ 40 w 104"/>
                <a:gd name="T23" fmla="*/ 2 h 38"/>
                <a:gd name="T24" fmla="*/ 56 w 104"/>
                <a:gd name="T25" fmla="*/ 4 h 38"/>
                <a:gd name="T26" fmla="*/ 58 w 104"/>
                <a:gd name="T27" fmla="*/ 8 h 38"/>
                <a:gd name="T28" fmla="*/ 60 w 104"/>
                <a:gd name="T29" fmla="*/ 12 h 38"/>
                <a:gd name="T30" fmla="*/ 60 w 104"/>
                <a:gd name="T31" fmla="*/ 18 h 38"/>
                <a:gd name="T32" fmla="*/ 58 w 104"/>
                <a:gd name="T33" fmla="*/ 24 h 38"/>
                <a:gd name="T34" fmla="*/ 58 w 104"/>
                <a:gd name="T35" fmla="*/ 28 h 38"/>
                <a:gd name="T36" fmla="*/ 54 w 104"/>
                <a:gd name="T37" fmla="*/ 32 h 38"/>
                <a:gd name="T38" fmla="*/ 22 w 104"/>
                <a:gd name="T39" fmla="*/ 26 h 38"/>
                <a:gd name="T40" fmla="*/ 18 w 104"/>
                <a:gd name="T41" fmla="*/ 26 h 38"/>
                <a:gd name="T42" fmla="*/ 12 w 104"/>
                <a:gd name="T43" fmla="*/ 28 h 38"/>
                <a:gd name="T44" fmla="*/ 84 w 104"/>
                <a:gd name="T45" fmla="*/ 22 h 38"/>
                <a:gd name="T46" fmla="*/ 86 w 104"/>
                <a:gd name="T47" fmla="*/ 14 h 38"/>
                <a:gd name="T48" fmla="*/ 90 w 104"/>
                <a:gd name="T49" fmla="*/ 6 h 38"/>
                <a:gd name="T50" fmla="*/ 92 w 104"/>
                <a:gd name="T51" fmla="*/ 6 h 38"/>
                <a:gd name="T52" fmla="*/ 100 w 104"/>
                <a:gd name="T53" fmla="*/ 8 h 38"/>
                <a:gd name="T54" fmla="*/ 104 w 104"/>
                <a:gd name="T55" fmla="*/ 16 h 38"/>
                <a:gd name="T56" fmla="*/ 104 w 104"/>
                <a:gd name="T57" fmla="*/ 18 h 38"/>
                <a:gd name="T58" fmla="*/ 102 w 104"/>
                <a:gd name="T59" fmla="*/ 26 h 38"/>
                <a:gd name="T60" fmla="*/ 100 w 104"/>
                <a:gd name="T61" fmla="*/ 32 h 38"/>
                <a:gd name="T62" fmla="*/ 94 w 104"/>
                <a:gd name="T63" fmla="*/ 36 h 38"/>
                <a:gd name="T64" fmla="*/ 88 w 104"/>
                <a:gd name="T65" fmla="*/ 38 h 38"/>
                <a:gd name="T66" fmla="*/ 84 w 104"/>
                <a:gd name="T67" fmla="*/ 30 h 38"/>
                <a:gd name="T68" fmla="*/ 84 w 104"/>
                <a:gd name="T6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38">
                  <a:moveTo>
                    <a:pt x="12" y="28"/>
                  </a:moveTo>
                  <a:lnTo>
                    <a:pt x="10" y="28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84" y="22"/>
                  </a:moveTo>
                  <a:lnTo>
                    <a:pt x="84" y="2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2" y="12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94" y="36"/>
                  </a:lnTo>
                  <a:lnTo>
                    <a:pt x="90" y="38"/>
                  </a:lnTo>
                  <a:lnTo>
                    <a:pt x="88" y="38"/>
                  </a:lnTo>
                  <a:lnTo>
                    <a:pt x="88" y="38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4" y="22"/>
                  </a:lnTo>
                  <a:lnTo>
                    <a:pt x="8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1" name="Freeform 49"/>
            <p:cNvSpPr/>
            <p:nvPr/>
          </p:nvSpPr>
          <p:spPr bwMode="auto">
            <a:xfrm>
              <a:off x="6829425" y="4097338"/>
              <a:ext cx="107950" cy="133350"/>
            </a:xfrm>
            <a:custGeom>
              <a:avLst/>
              <a:gdLst>
                <a:gd name="T0" fmla="*/ 14 w 68"/>
                <a:gd name="T1" fmla="*/ 78 h 84"/>
                <a:gd name="T2" fmla="*/ 10 w 68"/>
                <a:gd name="T3" fmla="*/ 82 h 84"/>
                <a:gd name="T4" fmla="*/ 6 w 68"/>
                <a:gd name="T5" fmla="*/ 84 h 84"/>
                <a:gd name="T6" fmla="*/ 4 w 68"/>
                <a:gd name="T7" fmla="*/ 80 h 84"/>
                <a:gd name="T8" fmla="*/ 4 w 68"/>
                <a:gd name="T9" fmla="*/ 74 h 84"/>
                <a:gd name="T10" fmla="*/ 4 w 68"/>
                <a:gd name="T11" fmla="*/ 72 h 84"/>
                <a:gd name="T12" fmla="*/ 8 w 68"/>
                <a:gd name="T13" fmla="*/ 60 h 84"/>
                <a:gd name="T14" fmla="*/ 14 w 68"/>
                <a:gd name="T15" fmla="*/ 54 h 84"/>
                <a:gd name="T16" fmla="*/ 22 w 68"/>
                <a:gd name="T17" fmla="*/ 52 h 84"/>
                <a:gd name="T18" fmla="*/ 28 w 68"/>
                <a:gd name="T19" fmla="*/ 50 h 84"/>
                <a:gd name="T20" fmla="*/ 36 w 68"/>
                <a:gd name="T21" fmla="*/ 50 h 84"/>
                <a:gd name="T22" fmla="*/ 40 w 68"/>
                <a:gd name="T23" fmla="*/ 50 h 84"/>
                <a:gd name="T24" fmla="*/ 32 w 68"/>
                <a:gd name="T25" fmla="*/ 46 h 84"/>
                <a:gd name="T26" fmla="*/ 22 w 68"/>
                <a:gd name="T27" fmla="*/ 40 h 84"/>
                <a:gd name="T28" fmla="*/ 2 w 68"/>
                <a:gd name="T29" fmla="*/ 34 h 84"/>
                <a:gd name="T30" fmla="*/ 0 w 68"/>
                <a:gd name="T31" fmla="*/ 32 h 84"/>
                <a:gd name="T32" fmla="*/ 0 w 68"/>
                <a:gd name="T33" fmla="*/ 28 h 84"/>
                <a:gd name="T34" fmla="*/ 2 w 68"/>
                <a:gd name="T35" fmla="*/ 20 h 84"/>
                <a:gd name="T36" fmla="*/ 6 w 68"/>
                <a:gd name="T37" fmla="*/ 10 h 84"/>
                <a:gd name="T38" fmla="*/ 8 w 68"/>
                <a:gd name="T39" fmla="*/ 8 h 84"/>
                <a:gd name="T40" fmla="*/ 18 w 68"/>
                <a:gd name="T41" fmla="*/ 6 h 84"/>
                <a:gd name="T42" fmla="*/ 32 w 68"/>
                <a:gd name="T43" fmla="*/ 6 h 84"/>
                <a:gd name="T44" fmla="*/ 42 w 68"/>
                <a:gd name="T45" fmla="*/ 6 h 84"/>
                <a:gd name="T46" fmla="*/ 42 w 68"/>
                <a:gd name="T47" fmla="*/ 2 h 84"/>
                <a:gd name="T48" fmla="*/ 42 w 68"/>
                <a:gd name="T49" fmla="*/ 0 h 84"/>
                <a:gd name="T50" fmla="*/ 54 w 68"/>
                <a:gd name="T51" fmla="*/ 0 h 84"/>
                <a:gd name="T52" fmla="*/ 64 w 68"/>
                <a:gd name="T53" fmla="*/ 2 h 84"/>
                <a:gd name="T54" fmla="*/ 66 w 68"/>
                <a:gd name="T55" fmla="*/ 6 h 84"/>
                <a:gd name="T56" fmla="*/ 68 w 68"/>
                <a:gd name="T57" fmla="*/ 10 h 84"/>
                <a:gd name="T58" fmla="*/ 68 w 68"/>
                <a:gd name="T59" fmla="*/ 14 h 84"/>
                <a:gd name="T60" fmla="*/ 68 w 68"/>
                <a:gd name="T61" fmla="*/ 16 h 84"/>
                <a:gd name="T62" fmla="*/ 68 w 68"/>
                <a:gd name="T63" fmla="*/ 18 h 84"/>
                <a:gd name="T64" fmla="*/ 68 w 68"/>
                <a:gd name="T65" fmla="*/ 22 h 84"/>
                <a:gd name="T66" fmla="*/ 68 w 68"/>
                <a:gd name="T67" fmla="*/ 28 h 84"/>
                <a:gd name="T68" fmla="*/ 66 w 68"/>
                <a:gd name="T69" fmla="*/ 32 h 84"/>
                <a:gd name="T70" fmla="*/ 54 w 68"/>
                <a:gd name="T71" fmla="*/ 32 h 84"/>
                <a:gd name="T72" fmla="*/ 40 w 68"/>
                <a:gd name="T73" fmla="*/ 32 h 84"/>
                <a:gd name="T74" fmla="*/ 30 w 68"/>
                <a:gd name="T75" fmla="*/ 32 h 84"/>
                <a:gd name="T76" fmla="*/ 52 w 68"/>
                <a:gd name="T77" fmla="*/ 42 h 84"/>
                <a:gd name="T78" fmla="*/ 64 w 68"/>
                <a:gd name="T79" fmla="*/ 52 h 84"/>
                <a:gd name="T80" fmla="*/ 62 w 68"/>
                <a:gd name="T81" fmla="*/ 70 h 84"/>
                <a:gd name="T82" fmla="*/ 60 w 68"/>
                <a:gd name="T83" fmla="*/ 78 h 84"/>
                <a:gd name="T84" fmla="*/ 56 w 68"/>
                <a:gd name="T85" fmla="*/ 84 h 84"/>
                <a:gd name="T86" fmla="*/ 44 w 68"/>
                <a:gd name="T87" fmla="*/ 80 h 84"/>
                <a:gd name="T88" fmla="*/ 24 w 68"/>
                <a:gd name="T89" fmla="*/ 76 h 84"/>
                <a:gd name="T90" fmla="*/ 20 w 68"/>
                <a:gd name="T91" fmla="*/ 76 h 84"/>
                <a:gd name="T92" fmla="*/ 14 w 68"/>
                <a:gd name="T9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84">
                  <a:moveTo>
                    <a:pt x="14" y="78"/>
                  </a:moveTo>
                  <a:lnTo>
                    <a:pt x="14" y="78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4" y="76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60"/>
                  </a:lnTo>
                  <a:lnTo>
                    <a:pt x="1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8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2" y="4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40" y="32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60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0" y="78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32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2" name="Freeform 50"/>
            <p:cNvSpPr>
              <a:spLocks noEditPoints="1"/>
            </p:cNvSpPr>
            <p:nvPr/>
          </p:nvSpPr>
          <p:spPr bwMode="auto">
            <a:xfrm>
              <a:off x="6769100" y="4224338"/>
              <a:ext cx="180975" cy="149225"/>
            </a:xfrm>
            <a:custGeom>
              <a:avLst/>
              <a:gdLst>
                <a:gd name="T0" fmla="*/ 94 w 114"/>
                <a:gd name="T1" fmla="*/ 86 h 94"/>
                <a:gd name="T2" fmla="*/ 48 w 114"/>
                <a:gd name="T3" fmla="*/ 76 h 94"/>
                <a:gd name="T4" fmla="*/ 24 w 114"/>
                <a:gd name="T5" fmla="*/ 72 h 94"/>
                <a:gd name="T6" fmla="*/ 2 w 114"/>
                <a:gd name="T7" fmla="*/ 72 h 94"/>
                <a:gd name="T8" fmla="*/ 0 w 114"/>
                <a:gd name="T9" fmla="*/ 62 h 94"/>
                <a:gd name="T10" fmla="*/ 2 w 114"/>
                <a:gd name="T11" fmla="*/ 50 h 94"/>
                <a:gd name="T12" fmla="*/ 6 w 114"/>
                <a:gd name="T13" fmla="*/ 40 h 94"/>
                <a:gd name="T14" fmla="*/ 28 w 114"/>
                <a:gd name="T15" fmla="*/ 42 h 94"/>
                <a:gd name="T16" fmla="*/ 50 w 114"/>
                <a:gd name="T17" fmla="*/ 46 h 94"/>
                <a:gd name="T18" fmla="*/ 44 w 114"/>
                <a:gd name="T19" fmla="*/ 40 h 94"/>
                <a:gd name="T20" fmla="*/ 38 w 114"/>
                <a:gd name="T21" fmla="*/ 28 h 94"/>
                <a:gd name="T22" fmla="*/ 40 w 114"/>
                <a:gd name="T23" fmla="*/ 22 h 94"/>
                <a:gd name="T24" fmla="*/ 44 w 114"/>
                <a:gd name="T25" fmla="*/ 12 h 94"/>
                <a:gd name="T26" fmla="*/ 52 w 114"/>
                <a:gd name="T27" fmla="*/ 4 h 94"/>
                <a:gd name="T28" fmla="*/ 68 w 114"/>
                <a:gd name="T29" fmla="*/ 0 h 94"/>
                <a:gd name="T30" fmla="*/ 92 w 114"/>
                <a:gd name="T31" fmla="*/ 6 h 94"/>
                <a:gd name="T32" fmla="*/ 104 w 114"/>
                <a:gd name="T33" fmla="*/ 12 h 94"/>
                <a:gd name="T34" fmla="*/ 112 w 114"/>
                <a:gd name="T35" fmla="*/ 20 h 94"/>
                <a:gd name="T36" fmla="*/ 114 w 114"/>
                <a:gd name="T37" fmla="*/ 28 h 94"/>
                <a:gd name="T38" fmla="*/ 112 w 114"/>
                <a:gd name="T39" fmla="*/ 42 h 94"/>
                <a:gd name="T40" fmla="*/ 106 w 114"/>
                <a:gd name="T41" fmla="*/ 58 h 94"/>
                <a:gd name="T42" fmla="*/ 106 w 114"/>
                <a:gd name="T43" fmla="*/ 66 h 94"/>
                <a:gd name="T44" fmla="*/ 106 w 114"/>
                <a:gd name="T45" fmla="*/ 82 h 94"/>
                <a:gd name="T46" fmla="*/ 100 w 114"/>
                <a:gd name="T47" fmla="*/ 94 h 94"/>
                <a:gd name="T48" fmla="*/ 96 w 114"/>
                <a:gd name="T49" fmla="*/ 90 h 94"/>
                <a:gd name="T50" fmla="*/ 94 w 114"/>
                <a:gd name="T51" fmla="*/ 86 h 94"/>
                <a:gd name="T52" fmla="*/ 104 w 114"/>
                <a:gd name="T53" fmla="*/ 42 h 94"/>
                <a:gd name="T54" fmla="*/ 100 w 114"/>
                <a:gd name="T55" fmla="*/ 34 h 94"/>
                <a:gd name="T56" fmla="*/ 90 w 114"/>
                <a:gd name="T57" fmla="*/ 26 h 94"/>
                <a:gd name="T58" fmla="*/ 82 w 114"/>
                <a:gd name="T59" fmla="*/ 22 h 94"/>
                <a:gd name="T60" fmla="*/ 56 w 114"/>
                <a:gd name="T61" fmla="*/ 18 h 94"/>
                <a:gd name="T62" fmla="*/ 50 w 114"/>
                <a:gd name="T63" fmla="*/ 20 h 94"/>
                <a:gd name="T64" fmla="*/ 46 w 114"/>
                <a:gd name="T65" fmla="*/ 22 h 94"/>
                <a:gd name="T66" fmla="*/ 46 w 114"/>
                <a:gd name="T67" fmla="*/ 26 h 94"/>
                <a:gd name="T68" fmla="*/ 58 w 114"/>
                <a:gd name="T69" fmla="*/ 38 h 94"/>
                <a:gd name="T70" fmla="*/ 72 w 114"/>
                <a:gd name="T71" fmla="*/ 48 h 94"/>
                <a:gd name="T72" fmla="*/ 80 w 114"/>
                <a:gd name="T73" fmla="*/ 50 h 94"/>
                <a:gd name="T74" fmla="*/ 88 w 114"/>
                <a:gd name="T75" fmla="*/ 52 h 94"/>
                <a:gd name="T76" fmla="*/ 94 w 114"/>
                <a:gd name="T77" fmla="*/ 54 h 94"/>
                <a:gd name="T78" fmla="*/ 98 w 114"/>
                <a:gd name="T79" fmla="*/ 54 h 94"/>
                <a:gd name="T80" fmla="*/ 100 w 114"/>
                <a:gd name="T81" fmla="*/ 52 h 94"/>
                <a:gd name="T82" fmla="*/ 104 w 114"/>
                <a:gd name="T83" fmla="*/ 48 h 94"/>
                <a:gd name="T84" fmla="*/ 104 w 114"/>
                <a:gd name="T85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4" h="94">
                  <a:moveTo>
                    <a:pt x="94" y="86"/>
                  </a:moveTo>
                  <a:lnTo>
                    <a:pt x="94" y="86"/>
                  </a:lnTo>
                  <a:lnTo>
                    <a:pt x="70" y="80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24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0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4" y="1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0" y="52"/>
                  </a:lnTo>
                  <a:lnTo>
                    <a:pt x="106" y="5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92"/>
                  </a:lnTo>
                  <a:lnTo>
                    <a:pt x="100" y="94"/>
                  </a:lnTo>
                  <a:lnTo>
                    <a:pt x="100" y="94"/>
                  </a:lnTo>
                  <a:lnTo>
                    <a:pt x="96" y="90"/>
                  </a:lnTo>
                  <a:lnTo>
                    <a:pt x="96" y="90"/>
                  </a:lnTo>
                  <a:lnTo>
                    <a:pt x="94" y="86"/>
                  </a:lnTo>
                  <a:lnTo>
                    <a:pt x="94" y="86"/>
                  </a:lnTo>
                  <a:close/>
                  <a:moveTo>
                    <a:pt x="104" y="42"/>
                  </a:moveTo>
                  <a:lnTo>
                    <a:pt x="104" y="42"/>
                  </a:lnTo>
                  <a:lnTo>
                    <a:pt x="100" y="34"/>
                  </a:lnTo>
                  <a:lnTo>
                    <a:pt x="96" y="30"/>
                  </a:lnTo>
                  <a:lnTo>
                    <a:pt x="90" y="26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70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2" y="32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8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2"/>
                  </a:lnTo>
                  <a:lnTo>
                    <a:pt x="104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37" name="组 36"/>
          <p:cNvGrpSpPr/>
          <p:nvPr/>
        </p:nvGrpSpPr>
        <p:grpSpPr>
          <a:xfrm rot="1384563">
            <a:off x="2137001" y="1598074"/>
            <a:ext cx="403888" cy="2575476"/>
            <a:chOff x="5013325" y="2014538"/>
            <a:chExt cx="463550" cy="29559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Freeform 51"/>
            <p:cNvSpPr/>
            <p:nvPr/>
          </p:nvSpPr>
          <p:spPr bwMode="auto">
            <a:xfrm>
              <a:off x="5248275" y="2014538"/>
              <a:ext cx="228600" cy="60325"/>
            </a:xfrm>
            <a:custGeom>
              <a:avLst/>
              <a:gdLst>
                <a:gd name="T0" fmla="*/ 96 w 144"/>
                <a:gd name="T1" fmla="*/ 38 h 38"/>
                <a:gd name="T2" fmla="*/ 144 w 144"/>
                <a:gd name="T3" fmla="*/ 18 h 38"/>
                <a:gd name="T4" fmla="*/ 96 w 144"/>
                <a:gd name="T5" fmla="*/ 0 h 38"/>
                <a:gd name="T6" fmla="*/ 0 w 144"/>
                <a:gd name="T7" fmla="*/ 0 h 38"/>
                <a:gd name="T8" fmla="*/ 0 w 144"/>
                <a:gd name="T9" fmla="*/ 38 h 38"/>
                <a:gd name="T10" fmla="*/ 96 w 14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38">
                  <a:moveTo>
                    <a:pt x="96" y="38"/>
                  </a:moveTo>
                  <a:lnTo>
                    <a:pt x="144" y="18"/>
                  </a:lnTo>
                  <a:lnTo>
                    <a:pt x="96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DF4B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Freeform 52"/>
            <p:cNvSpPr/>
            <p:nvPr/>
          </p:nvSpPr>
          <p:spPr bwMode="auto">
            <a:xfrm>
              <a:off x="5013325" y="2014538"/>
              <a:ext cx="228600" cy="60325"/>
            </a:xfrm>
            <a:custGeom>
              <a:avLst/>
              <a:gdLst>
                <a:gd name="T0" fmla="*/ 48 w 144"/>
                <a:gd name="T1" fmla="*/ 38 h 38"/>
                <a:gd name="T2" fmla="*/ 0 w 144"/>
                <a:gd name="T3" fmla="*/ 18 h 38"/>
                <a:gd name="T4" fmla="*/ 48 w 144"/>
                <a:gd name="T5" fmla="*/ 0 h 38"/>
                <a:gd name="T6" fmla="*/ 144 w 144"/>
                <a:gd name="T7" fmla="*/ 0 h 38"/>
                <a:gd name="T8" fmla="*/ 144 w 144"/>
                <a:gd name="T9" fmla="*/ 38 h 38"/>
                <a:gd name="T10" fmla="*/ 48 w 14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38">
                  <a:moveTo>
                    <a:pt x="48" y="38"/>
                  </a:moveTo>
                  <a:lnTo>
                    <a:pt x="0" y="18"/>
                  </a:lnTo>
                  <a:lnTo>
                    <a:pt x="48" y="0"/>
                  </a:lnTo>
                  <a:lnTo>
                    <a:pt x="144" y="0"/>
                  </a:lnTo>
                  <a:lnTo>
                    <a:pt x="144" y="38"/>
                  </a:lnTo>
                  <a:lnTo>
                    <a:pt x="48" y="38"/>
                  </a:lnTo>
                  <a:close/>
                </a:path>
              </a:pathLst>
            </a:custGeom>
            <a:solidFill>
              <a:srgbClr val="ED8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" name="Freeform 53"/>
            <p:cNvSpPr/>
            <p:nvPr/>
          </p:nvSpPr>
          <p:spPr bwMode="auto">
            <a:xfrm>
              <a:off x="5127625" y="2014538"/>
              <a:ext cx="234950" cy="60325"/>
            </a:xfrm>
            <a:custGeom>
              <a:avLst/>
              <a:gdLst>
                <a:gd name="T0" fmla="*/ 38 w 148"/>
                <a:gd name="T1" fmla="*/ 38 h 38"/>
                <a:gd name="T2" fmla="*/ 0 w 148"/>
                <a:gd name="T3" fmla="*/ 18 h 38"/>
                <a:gd name="T4" fmla="*/ 38 w 148"/>
                <a:gd name="T5" fmla="*/ 0 h 38"/>
                <a:gd name="T6" fmla="*/ 112 w 148"/>
                <a:gd name="T7" fmla="*/ 0 h 38"/>
                <a:gd name="T8" fmla="*/ 148 w 148"/>
                <a:gd name="T9" fmla="*/ 18 h 38"/>
                <a:gd name="T10" fmla="*/ 112 w 148"/>
                <a:gd name="T11" fmla="*/ 38 h 38"/>
                <a:gd name="T12" fmla="*/ 38 w 148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8">
                  <a:moveTo>
                    <a:pt x="38" y="38"/>
                  </a:moveTo>
                  <a:lnTo>
                    <a:pt x="0" y="18"/>
                  </a:lnTo>
                  <a:lnTo>
                    <a:pt x="38" y="0"/>
                  </a:lnTo>
                  <a:lnTo>
                    <a:pt x="112" y="0"/>
                  </a:lnTo>
                  <a:lnTo>
                    <a:pt x="148" y="18"/>
                  </a:lnTo>
                  <a:lnTo>
                    <a:pt x="112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E96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" name="Rectangle 54"/>
            <p:cNvSpPr>
              <a:spLocks noChangeArrowheads="1"/>
            </p:cNvSpPr>
            <p:nvPr/>
          </p:nvSpPr>
          <p:spPr bwMode="auto">
            <a:xfrm>
              <a:off x="5013325" y="2043113"/>
              <a:ext cx="463550" cy="234950"/>
            </a:xfrm>
            <a:prstGeom prst="rect">
              <a:avLst/>
            </a:prstGeom>
            <a:solidFill>
              <a:srgbClr val="E96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2" name="Rectangle 55"/>
            <p:cNvSpPr>
              <a:spLocks noChangeArrowheads="1"/>
            </p:cNvSpPr>
            <p:nvPr/>
          </p:nvSpPr>
          <p:spPr bwMode="auto">
            <a:xfrm>
              <a:off x="5013325" y="2278063"/>
              <a:ext cx="463550" cy="2730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Rectangle 56"/>
            <p:cNvSpPr>
              <a:spLocks noChangeArrowheads="1"/>
            </p:cNvSpPr>
            <p:nvPr/>
          </p:nvSpPr>
          <p:spPr bwMode="auto">
            <a:xfrm>
              <a:off x="5013325" y="2551113"/>
              <a:ext cx="463550" cy="1825625"/>
            </a:xfrm>
            <a:prstGeom prst="rect">
              <a:avLst/>
            </a:prstGeom>
            <a:solidFill>
              <a:srgbClr val="FFB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4" name="Freeform 57"/>
            <p:cNvSpPr/>
            <p:nvPr/>
          </p:nvSpPr>
          <p:spPr bwMode="auto">
            <a:xfrm>
              <a:off x="5013325" y="4376738"/>
              <a:ext cx="463550" cy="593725"/>
            </a:xfrm>
            <a:custGeom>
              <a:avLst/>
              <a:gdLst>
                <a:gd name="T0" fmla="*/ 0 w 292"/>
                <a:gd name="T1" fmla="*/ 0 h 374"/>
                <a:gd name="T2" fmla="*/ 146 w 292"/>
                <a:gd name="T3" fmla="*/ 374 h 374"/>
                <a:gd name="T4" fmla="*/ 292 w 292"/>
                <a:gd name="T5" fmla="*/ 0 h 374"/>
                <a:gd name="T6" fmla="*/ 0 w 292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" h="374">
                  <a:moveTo>
                    <a:pt x="0" y="0"/>
                  </a:moveTo>
                  <a:lnTo>
                    <a:pt x="146" y="374"/>
                  </a:lnTo>
                  <a:lnTo>
                    <a:pt x="2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5" name="Rectangle 58"/>
            <p:cNvSpPr>
              <a:spLocks noChangeArrowheads="1"/>
            </p:cNvSpPr>
            <p:nvPr/>
          </p:nvSpPr>
          <p:spPr bwMode="auto">
            <a:xfrm>
              <a:off x="5013325" y="2043113"/>
              <a:ext cx="114300" cy="234950"/>
            </a:xfrm>
            <a:prstGeom prst="rect">
              <a:avLst/>
            </a:prstGeom>
            <a:solidFill>
              <a:srgbClr val="ED8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Rectangle 59"/>
            <p:cNvSpPr>
              <a:spLocks noChangeArrowheads="1"/>
            </p:cNvSpPr>
            <p:nvPr/>
          </p:nvSpPr>
          <p:spPr bwMode="auto">
            <a:xfrm>
              <a:off x="5362575" y="2043113"/>
              <a:ext cx="114300" cy="234950"/>
            </a:xfrm>
            <a:prstGeom prst="rect">
              <a:avLst/>
            </a:prstGeom>
            <a:solidFill>
              <a:srgbClr val="DF4B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Rectangle 60"/>
            <p:cNvSpPr>
              <a:spLocks noChangeArrowheads="1"/>
            </p:cNvSpPr>
            <p:nvPr/>
          </p:nvSpPr>
          <p:spPr bwMode="auto">
            <a:xfrm>
              <a:off x="5013325" y="2278063"/>
              <a:ext cx="114300" cy="27305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Rectangle 61"/>
            <p:cNvSpPr>
              <a:spLocks noChangeArrowheads="1"/>
            </p:cNvSpPr>
            <p:nvPr/>
          </p:nvSpPr>
          <p:spPr bwMode="auto">
            <a:xfrm>
              <a:off x="5362575" y="2278063"/>
              <a:ext cx="114300" cy="273050"/>
            </a:xfrm>
            <a:prstGeom prst="rect">
              <a:avLst/>
            </a:pr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Rectangle 62"/>
            <p:cNvSpPr>
              <a:spLocks noChangeArrowheads="1"/>
            </p:cNvSpPr>
            <p:nvPr/>
          </p:nvSpPr>
          <p:spPr bwMode="auto">
            <a:xfrm>
              <a:off x="5013325" y="2551113"/>
              <a:ext cx="114300" cy="1825625"/>
            </a:xfrm>
            <a:prstGeom prst="rect">
              <a:avLst/>
            </a:prstGeom>
            <a:solidFill>
              <a:srgbClr val="FFD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Rectangle 63"/>
            <p:cNvSpPr>
              <a:spLocks noChangeArrowheads="1"/>
            </p:cNvSpPr>
            <p:nvPr/>
          </p:nvSpPr>
          <p:spPr bwMode="auto">
            <a:xfrm>
              <a:off x="5362575" y="2551113"/>
              <a:ext cx="114300" cy="1825625"/>
            </a:xfrm>
            <a:prstGeom prst="rect">
              <a:avLst/>
            </a:prstGeom>
            <a:solidFill>
              <a:srgbClr val="E3A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Freeform 64"/>
            <p:cNvSpPr/>
            <p:nvPr/>
          </p:nvSpPr>
          <p:spPr bwMode="auto">
            <a:xfrm>
              <a:off x="5013325" y="4376738"/>
              <a:ext cx="231775" cy="593725"/>
            </a:xfrm>
            <a:custGeom>
              <a:avLst/>
              <a:gdLst>
                <a:gd name="T0" fmla="*/ 0 w 146"/>
                <a:gd name="T1" fmla="*/ 0 h 374"/>
                <a:gd name="T2" fmla="*/ 146 w 146"/>
                <a:gd name="T3" fmla="*/ 374 h 374"/>
                <a:gd name="T4" fmla="*/ 72 w 146"/>
                <a:gd name="T5" fmla="*/ 0 h 374"/>
                <a:gd name="T6" fmla="*/ 0 w 146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374">
                  <a:moveTo>
                    <a:pt x="0" y="0"/>
                  </a:moveTo>
                  <a:lnTo>
                    <a:pt x="146" y="374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A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65"/>
            <p:cNvSpPr/>
            <p:nvPr/>
          </p:nvSpPr>
          <p:spPr bwMode="auto">
            <a:xfrm>
              <a:off x="5127625" y="4376738"/>
              <a:ext cx="234950" cy="152400"/>
            </a:xfrm>
            <a:custGeom>
              <a:avLst/>
              <a:gdLst>
                <a:gd name="T0" fmla="*/ 0 w 148"/>
                <a:gd name="T1" fmla="*/ 0 h 96"/>
                <a:gd name="T2" fmla="*/ 0 w 148"/>
                <a:gd name="T3" fmla="*/ 0 h 96"/>
                <a:gd name="T4" fmla="*/ 8 w 148"/>
                <a:gd name="T5" fmla="*/ 16 h 96"/>
                <a:gd name="T6" fmla="*/ 28 w 148"/>
                <a:gd name="T7" fmla="*/ 48 h 96"/>
                <a:gd name="T8" fmla="*/ 40 w 148"/>
                <a:gd name="T9" fmla="*/ 66 h 96"/>
                <a:gd name="T10" fmla="*/ 52 w 148"/>
                <a:gd name="T11" fmla="*/ 82 h 96"/>
                <a:gd name="T12" fmla="*/ 64 w 148"/>
                <a:gd name="T13" fmla="*/ 92 h 96"/>
                <a:gd name="T14" fmla="*/ 70 w 148"/>
                <a:gd name="T15" fmla="*/ 96 h 96"/>
                <a:gd name="T16" fmla="*/ 74 w 148"/>
                <a:gd name="T17" fmla="*/ 96 h 96"/>
                <a:gd name="T18" fmla="*/ 74 w 148"/>
                <a:gd name="T19" fmla="*/ 96 h 96"/>
                <a:gd name="T20" fmla="*/ 78 w 148"/>
                <a:gd name="T21" fmla="*/ 96 h 96"/>
                <a:gd name="T22" fmla="*/ 84 w 148"/>
                <a:gd name="T23" fmla="*/ 92 h 96"/>
                <a:gd name="T24" fmla="*/ 96 w 148"/>
                <a:gd name="T25" fmla="*/ 82 h 96"/>
                <a:gd name="T26" fmla="*/ 108 w 148"/>
                <a:gd name="T27" fmla="*/ 66 h 96"/>
                <a:gd name="T28" fmla="*/ 120 w 148"/>
                <a:gd name="T29" fmla="*/ 48 h 96"/>
                <a:gd name="T30" fmla="*/ 140 w 148"/>
                <a:gd name="T31" fmla="*/ 16 h 96"/>
                <a:gd name="T32" fmla="*/ 148 w 148"/>
                <a:gd name="T33" fmla="*/ 0 h 96"/>
                <a:gd name="T34" fmla="*/ 0 w 148"/>
                <a:gd name="T3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8" h="96">
                  <a:moveTo>
                    <a:pt x="0" y="0"/>
                  </a:moveTo>
                  <a:lnTo>
                    <a:pt x="0" y="0"/>
                  </a:lnTo>
                  <a:lnTo>
                    <a:pt x="8" y="16"/>
                  </a:lnTo>
                  <a:lnTo>
                    <a:pt x="28" y="48"/>
                  </a:lnTo>
                  <a:lnTo>
                    <a:pt x="40" y="66"/>
                  </a:lnTo>
                  <a:lnTo>
                    <a:pt x="52" y="82"/>
                  </a:lnTo>
                  <a:lnTo>
                    <a:pt x="64" y="92"/>
                  </a:lnTo>
                  <a:lnTo>
                    <a:pt x="70" y="96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84" y="92"/>
                  </a:lnTo>
                  <a:lnTo>
                    <a:pt x="96" y="82"/>
                  </a:lnTo>
                  <a:lnTo>
                    <a:pt x="108" y="66"/>
                  </a:lnTo>
                  <a:lnTo>
                    <a:pt x="120" y="48"/>
                  </a:lnTo>
                  <a:lnTo>
                    <a:pt x="140" y="16"/>
                  </a:lnTo>
                  <a:lnTo>
                    <a:pt x="1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Freeform 66"/>
            <p:cNvSpPr/>
            <p:nvPr/>
          </p:nvSpPr>
          <p:spPr bwMode="auto">
            <a:xfrm>
              <a:off x="5013325" y="4376738"/>
              <a:ext cx="114300" cy="111125"/>
            </a:xfrm>
            <a:custGeom>
              <a:avLst/>
              <a:gdLst>
                <a:gd name="T0" fmla="*/ 72 w 72"/>
                <a:gd name="T1" fmla="*/ 0 h 70"/>
                <a:gd name="T2" fmla="*/ 72 w 72"/>
                <a:gd name="T3" fmla="*/ 0 h 70"/>
                <a:gd name="T4" fmla="*/ 54 w 72"/>
                <a:gd name="T5" fmla="*/ 34 h 70"/>
                <a:gd name="T6" fmla="*/ 38 w 72"/>
                <a:gd name="T7" fmla="*/ 58 h 70"/>
                <a:gd name="T8" fmla="*/ 30 w 72"/>
                <a:gd name="T9" fmla="*/ 66 h 70"/>
                <a:gd name="T10" fmla="*/ 24 w 72"/>
                <a:gd name="T11" fmla="*/ 70 h 70"/>
                <a:gd name="T12" fmla="*/ 24 w 72"/>
                <a:gd name="T13" fmla="*/ 70 h 70"/>
                <a:gd name="T14" fmla="*/ 22 w 72"/>
                <a:gd name="T15" fmla="*/ 68 h 70"/>
                <a:gd name="T16" fmla="*/ 20 w 72"/>
                <a:gd name="T17" fmla="*/ 66 h 70"/>
                <a:gd name="T18" fmla="*/ 16 w 72"/>
                <a:gd name="T19" fmla="*/ 58 h 70"/>
                <a:gd name="T20" fmla="*/ 8 w 72"/>
                <a:gd name="T21" fmla="*/ 34 h 70"/>
                <a:gd name="T22" fmla="*/ 0 w 72"/>
                <a:gd name="T23" fmla="*/ 0 h 70"/>
                <a:gd name="T24" fmla="*/ 72 w 72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0">
                  <a:moveTo>
                    <a:pt x="72" y="0"/>
                  </a:moveTo>
                  <a:lnTo>
                    <a:pt x="72" y="0"/>
                  </a:lnTo>
                  <a:lnTo>
                    <a:pt x="54" y="34"/>
                  </a:lnTo>
                  <a:lnTo>
                    <a:pt x="38" y="58"/>
                  </a:lnTo>
                  <a:lnTo>
                    <a:pt x="30" y="6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0" y="66"/>
                  </a:lnTo>
                  <a:lnTo>
                    <a:pt x="16" y="58"/>
                  </a:lnTo>
                  <a:lnTo>
                    <a:pt x="8" y="34"/>
                  </a:lnTo>
                  <a:lnTo>
                    <a:pt x="0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D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4" name="Freeform 67"/>
            <p:cNvSpPr/>
            <p:nvPr/>
          </p:nvSpPr>
          <p:spPr bwMode="auto">
            <a:xfrm>
              <a:off x="5245100" y="4376738"/>
              <a:ext cx="231775" cy="593725"/>
            </a:xfrm>
            <a:custGeom>
              <a:avLst/>
              <a:gdLst>
                <a:gd name="T0" fmla="*/ 146 w 146"/>
                <a:gd name="T1" fmla="*/ 0 h 374"/>
                <a:gd name="T2" fmla="*/ 0 w 146"/>
                <a:gd name="T3" fmla="*/ 374 h 374"/>
                <a:gd name="T4" fmla="*/ 74 w 146"/>
                <a:gd name="T5" fmla="*/ 0 h 374"/>
                <a:gd name="T6" fmla="*/ 146 w 146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374">
                  <a:moveTo>
                    <a:pt x="146" y="0"/>
                  </a:moveTo>
                  <a:lnTo>
                    <a:pt x="0" y="374"/>
                  </a:lnTo>
                  <a:lnTo>
                    <a:pt x="74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E98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5" name="Freeform 68"/>
            <p:cNvSpPr/>
            <p:nvPr/>
          </p:nvSpPr>
          <p:spPr bwMode="auto">
            <a:xfrm>
              <a:off x="5362575" y="4376738"/>
              <a:ext cx="114300" cy="111125"/>
            </a:xfrm>
            <a:custGeom>
              <a:avLst/>
              <a:gdLst>
                <a:gd name="T0" fmla="*/ 0 w 72"/>
                <a:gd name="T1" fmla="*/ 0 h 70"/>
                <a:gd name="T2" fmla="*/ 0 w 72"/>
                <a:gd name="T3" fmla="*/ 0 h 70"/>
                <a:gd name="T4" fmla="*/ 20 w 72"/>
                <a:gd name="T5" fmla="*/ 34 h 70"/>
                <a:gd name="T6" fmla="*/ 34 w 72"/>
                <a:gd name="T7" fmla="*/ 58 h 70"/>
                <a:gd name="T8" fmla="*/ 42 w 72"/>
                <a:gd name="T9" fmla="*/ 66 h 70"/>
                <a:gd name="T10" fmla="*/ 48 w 72"/>
                <a:gd name="T11" fmla="*/ 70 h 70"/>
                <a:gd name="T12" fmla="*/ 48 w 72"/>
                <a:gd name="T13" fmla="*/ 70 h 70"/>
                <a:gd name="T14" fmla="*/ 50 w 72"/>
                <a:gd name="T15" fmla="*/ 68 h 70"/>
                <a:gd name="T16" fmla="*/ 52 w 72"/>
                <a:gd name="T17" fmla="*/ 66 h 70"/>
                <a:gd name="T18" fmla="*/ 56 w 72"/>
                <a:gd name="T19" fmla="*/ 58 h 70"/>
                <a:gd name="T20" fmla="*/ 64 w 72"/>
                <a:gd name="T21" fmla="*/ 34 h 70"/>
                <a:gd name="T22" fmla="*/ 72 w 72"/>
                <a:gd name="T23" fmla="*/ 0 h 70"/>
                <a:gd name="T24" fmla="*/ 0 w 72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0">
                  <a:moveTo>
                    <a:pt x="0" y="0"/>
                  </a:moveTo>
                  <a:lnTo>
                    <a:pt x="0" y="0"/>
                  </a:lnTo>
                  <a:lnTo>
                    <a:pt x="20" y="34"/>
                  </a:lnTo>
                  <a:lnTo>
                    <a:pt x="34" y="58"/>
                  </a:lnTo>
                  <a:lnTo>
                    <a:pt x="42" y="66"/>
                  </a:lnTo>
                  <a:lnTo>
                    <a:pt x="48" y="70"/>
                  </a:lnTo>
                  <a:lnTo>
                    <a:pt x="48" y="70"/>
                  </a:lnTo>
                  <a:lnTo>
                    <a:pt x="50" y="68"/>
                  </a:lnTo>
                  <a:lnTo>
                    <a:pt x="52" y="66"/>
                  </a:lnTo>
                  <a:lnTo>
                    <a:pt x="56" y="58"/>
                  </a:lnTo>
                  <a:lnTo>
                    <a:pt x="64" y="34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A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6" name="Freeform 69"/>
            <p:cNvSpPr/>
            <p:nvPr/>
          </p:nvSpPr>
          <p:spPr bwMode="auto">
            <a:xfrm>
              <a:off x="5172075" y="4745038"/>
              <a:ext cx="142875" cy="225425"/>
            </a:xfrm>
            <a:custGeom>
              <a:avLst/>
              <a:gdLst>
                <a:gd name="T0" fmla="*/ 2 w 90"/>
                <a:gd name="T1" fmla="*/ 32 h 142"/>
                <a:gd name="T2" fmla="*/ 46 w 90"/>
                <a:gd name="T3" fmla="*/ 142 h 142"/>
                <a:gd name="T4" fmla="*/ 90 w 90"/>
                <a:gd name="T5" fmla="*/ 32 h 142"/>
                <a:gd name="T6" fmla="*/ 90 w 90"/>
                <a:gd name="T7" fmla="*/ 32 h 142"/>
                <a:gd name="T8" fmla="*/ 88 w 90"/>
                <a:gd name="T9" fmla="*/ 28 h 142"/>
                <a:gd name="T10" fmla="*/ 86 w 90"/>
                <a:gd name="T11" fmla="*/ 20 h 142"/>
                <a:gd name="T12" fmla="*/ 84 w 90"/>
                <a:gd name="T13" fmla="*/ 18 h 142"/>
                <a:gd name="T14" fmla="*/ 80 w 90"/>
                <a:gd name="T15" fmla="*/ 16 h 142"/>
                <a:gd name="T16" fmla="*/ 76 w 90"/>
                <a:gd name="T17" fmla="*/ 16 h 142"/>
                <a:gd name="T18" fmla="*/ 70 w 90"/>
                <a:gd name="T19" fmla="*/ 18 h 142"/>
                <a:gd name="T20" fmla="*/ 70 w 90"/>
                <a:gd name="T21" fmla="*/ 18 h 142"/>
                <a:gd name="T22" fmla="*/ 64 w 90"/>
                <a:gd name="T23" fmla="*/ 24 h 142"/>
                <a:gd name="T24" fmla="*/ 62 w 90"/>
                <a:gd name="T25" fmla="*/ 30 h 142"/>
                <a:gd name="T26" fmla="*/ 56 w 90"/>
                <a:gd name="T27" fmla="*/ 40 h 142"/>
                <a:gd name="T28" fmla="*/ 52 w 90"/>
                <a:gd name="T29" fmla="*/ 48 h 142"/>
                <a:gd name="T30" fmla="*/ 50 w 90"/>
                <a:gd name="T31" fmla="*/ 50 h 142"/>
                <a:gd name="T32" fmla="*/ 46 w 90"/>
                <a:gd name="T33" fmla="*/ 50 h 142"/>
                <a:gd name="T34" fmla="*/ 46 w 90"/>
                <a:gd name="T35" fmla="*/ 50 h 142"/>
                <a:gd name="T36" fmla="*/ 42 w 90"/>
                <a:gd name="T37" fmla="*/ 48 h 142"/>
                <a:gd name="T38" fmla="*/ 38 w 90"/>
                <a:gd name="T39" fmla="*/ 42 h 142"/>
                <a:gd name="T40" fmla="*/ 32 w 90"/>
                <a:gd name="T41" fmla="*/ 24 h 142"/>
                <a:gd name="T42" fmla="*/ 28 w 90"/>
                <a:gd name="T43" fmla="*/ 14 h 142"/>
                <a:gd name="T44" fmla="*/ 22 w 90"/>
                <a:gd name="T45" fmla="*/ 6 h 142"/>
                <a:gd name="T46" fmla="*/ 18 w 90"/>
                <a:gd name="T47" fmla="*/ 2 h 142"/>
                <a:gd name="T48" fmla="*/ 14 w 90"/>
                <a:gd name="T49" fmla="*/ 0 h 142"/>
                <a:gd name="T50" fmla="*/ 12 w 90"/>
                <a:gd name="T51" fmla="*/ 0 h 142"/>
                <a:gd name="T52" fmla="*/ 12 w 90"/>
                <a:gd name="T53" fmla="*/ 0 h 142"/>
                <a:gd name="T54" fmla="*/ 6 w 90"/>
                <a:gd name="T55" fmla="*/ 2 h 142"/>
                <a:gd name="T56" fmla="*/ 2 w 90"/>
                <a:gd name="T57" fmla="*/ 6 h 142"/>
                <a:gd name="T58" fmla="*/ 0 w 90"/>
                <a:gd name="T59" fmla="*/ 10 h 142"/>
                <a:gd name="T60" fmla="*/ 0 w 90"/>
                <a:gd name="T61" fmla="*/ 16 h 142"/>
                <a:gd name="T62" fmla="*/ 2 w 90"/>
                <a:gd name="T63" fmla="*/ 26 h 142"/>
                <a:gd name="T64" fmla="*/ 2 w 90"/>
                <a:gd name="T65" fmla="*/ 32 h 142"/>
                <a:gd name="T66" fmla="*/ 2 w 90"/>
                <a:gd name="T67" fmla="*/ 3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42">
                  <a:moveTo>
                    <a:pt x="2" y="32"/>
                  </a:moveTo>
                  <a:lnTo>
                    <a:pt x="46" y="14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88" y="28"/>
                  </a:lnTo>
                  <a:lnTo>
                    <a:pt x="86" y="20"/>
                  </a:lnTo>
                  <a:lnTo>
                    <a:pt x="84" y="18"/>
                  </a:lnTo>
                  <a:lnTo>
                    <a:pt x="80" y="16"/>
                  </a:lnTo>
                  <a:lnTo>
                    <a:pt x="76" y="16"/>
                  </a:lnTo>
                  <a:lnTo>
                    <a:pt x="70" y="18"/>
                  </a:lnTo>
                  <a:lnTo>
                    <a:pt x="70" y="18"/>
                  </a:lnTo>
                  <a:lnTo>
                    <a:pt x="64" y="24"/>
                  </a:lnTo>
                  <a:lnTo>
                    <a:pt x="62" y="30"/>
                  </a:lnTo>
                  <a:lnTo>
                    <a:pt x="56" y="40"/>
                  </a:lnTo>
                  <a:lnTo>
                    <a:pt x="52" y="48"/>
                  </a:lnTo>
                  <a:lnTo>
                    <a:pt x="50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2" y="48"/>
                  </a:lnTo>
                  <a:lnTo>
                    <a:pt x="38" y="42"/>
                  </a:lnTo>
                  <a:lnTo>
                    <a:pt x="32" y="24"/>
                  </a:lnTo>
                  <a:lnTo>
                    <a:pt x="28" y="14"/>
                  </a:lnTo>
                  <a:lnTo>
                    <a:pt x="22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2" y="26"/>
                  </a:lnTo>
                  <a:lnTo>
                    <a:pt x="2" y="32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rgbClr val="101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533775" y="6035040"/>
            <a:ext cx="5055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（</a:t>
            </a:r>
            <a:r>
              <a:rPr lang="en-US" altLang="zh-CN" sz="2400" dirty="0" smtClean="0"/>
              <a:t>20</a:t>
            </a:r>
            <a:r>
              <a:rPr sz="2400" dirty="0" smtClean="0"/>
              <a:t>1</a:t>
            </a:r>
            <a:r>
              <a:rPr lang="en-US" altLang="zh-CN" sz="2400" dirty="0"/>
              <a:t>8</a:t>
            </a:r>
            <a:r>
              <a:rPr lang="zh-CN" sz="2400" dirty="0" smtClean="0"/>
              <a:t>年</a:t>
            </a:r>
            <a:r>
              <a:rPr lang="en-US" altLang="zh-CN" sz="2400" dirty="0"/>
              <a:t>4</a:t>
            </a:r>
            <a:r>
              <a:rPr lang="zh-CN" altLang="en-US" sz="2400" dirty="0" smtClean="0"/>
              <a:t>月</a:t>
            </a:r>
            <a:r>
              <a:rPr lang="en-US" altLang="zh-CN" sz="2400" dirty="0" smtClean="0"/>
              <a:t>2</a:t>
            </a:r>
            <a:r>
              <a:rPr lang="zh-CN" sz="2400" dirty="0" smtClean="0"/>
              <a:t>日</a:t>
            </a:r>
            <a:r>
              <a:rPr lang="en-US" sz="2400" dirty="0" smtClean="0"/>
              <a:t>-20</a:t>
            </a:r>
            <a:r>
              <a:rPr sz="2400" dirty="0" smtClean="0"/>
              <a:t>1</a:t>
            </a:r>
            <a:r>
              <a:rPr lang="en-US" altLang="zh-CN" sz="2400" dirty="0"/>
              <a:t>8</a:t>
            </a:r>
            <a:r>
              <a:rPr lang="zh-CN" sz="2400" dirty="0" smtClean="0"/>
              <a:t>年</a:t>
            </a:r>
            <a:r>
              <a:rPr lang="en-US" altLang="zh-CN" sz="2400" dirty="0"/>
              <a:t>4</a:t>
            </a:r>
            <a:r>
              <a:rPr lang="zh-CN" sz="2400" dirty="0" smtClean="0"/>
              <a:t>月</a:t>
            </a:r>
            <a:r>
              <a:rPr lang="en-US" altLang="zh-CN" sz="2400" dirty="0"/>
              <a:t>8</a:t>
            </a:r>
            <a:r>
              <a:rPr lang="zh-CN" sz="2400" dirty="0" smtClean="0"/>
              <a:t>日</a:t>
            </a:r>
            <a:r>
              <a:rPr lang="zh-CN" altLang="en-US" sz="2400" dirty="0" smtClean="0"/>
              <a:t>）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3270" y="454090"/>
            <a:ext cx="11021171" cy="57469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400"/>
              <a:t>是否支持PUT和DELETE请求取决于浏览器</a:t>
            </a:r>
          </a:p>
        </p:txBody>
      </p:sp>
      <p:sp>
        <p:nvSpPr>
          <p:cNvPr id="3" name="椭圆 2"/>
          <p:cNvSpPr/>
          <p:nvPr/>
        </p:nvSpPr>
        <p:spPr>
          <a:xfrm>
            <a:off x="886583" y="620073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4" name="椭圆 3"/>
          <p:cNvSpPr/>
          <p:nvPr/>
        </p:nvSpPr>
        <p:spPr>
          <a:xfrm>
            <a:off x="11103359" y="620073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grpSp>
        <p:nvGrpSpPr>
          <p:cNvPr id="54" name="组 53"/>
          <p:cNvGrpSpPr/>
          <p:nvPr/>
        </p:nvGrpSpPr>
        <p:grpSpPr>
          <a:xfrm rot="8505900">
            <a:off x="797974" y="3941205"/>
            <a:ext cx="403888" cy="2575476"/>
            <a:chOff x="5013325" y="2014538"/>
            <a:chExt cx="463550" cy="29559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5" name="Freeform 51"/>
            <p:cNvSpPr/>
            <p:nvPr/>
          </p:nvSpPr>
          <p:spPr bwMode="auto">
            <a:xfrm>
              <a:off x="5248275" y="2014538"/>
              <a:ext cx="228600" cy="60325"/>
            </a:xfrm>
            <a:custGeom>
              <a:avLst/>
              <a:gdLst>
                <a:gd name="T0" fmla="*/ 96 w 144"/>
                <a:gd name="T1" fmla="*/ 38 h 38"/>
                <a:gd name="T2" fmla="*/ 144 w 144"/>
                <a:gd name="T3" fmla="*/ 18 h 38"/>
                <a:gd name="T4" fmla="*/ 96 w 144"/>
                <a:gd name="T5" fmla="*/ 0 h 38"/>
                <a:gd name="T6" fmla="*/ 0 w 144"/>
                <a:gd name="T7" fmla="*/ 0 h 38"/>
                <a:gd name="T8" fmla="*/ 0 w 144"/>
                <a:gd name="T9" fmla="*/ 38 h 38"/>
                <a:gd name="T10" fmla="*/ 96 w 14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38">
                  <a:moveTo>
                    <a:pt x="96" y="38"/>
                  </a:moveTo>
                  <a:lnTo>
                    <a:pt x="144" y="18"/>
                  </a:lnTo>
                  <a:lnTo>
                    <a:pt x="96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DF4B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6" name="Freeform 52"/>
            <p:cNvSpPr/>
            <p:nvPr/>
          </p:nvSpPr>
          <p:spPr bwMode="auto">
            <a:xfrm>
              <a:off x="5013325" y="2014538"/>
              <a:ext cx="228600" cy="60325"/>
            </a:xfrm>
            <a:custGeom>
              <a:avLst/>
              <a:gdLst>
                <a:gd name="T0" fmla="*/ 48 w 144"/>
                <a:gd name="T1" fmla="*/ 38 h 38"/>
                <a:gd name="T2" fmla="*/ 0 w 144"/>
                <a:gd name="T3" fmla="*/ 18 h 38"/>
                <a:gd name="T4" fmla="*/ 48 w 144"/>
                <a:gd name="T5" fmla="*/ 0 h 38"/>
                <a:gd name="T6" fmla="*/ 144 w 144"/>
                <a:gd name="T7" fmla="*/ 0 h 38"/>
                <a:gd name="T8" fmla="*/ 144 w 144"/>
                <a:gd name="T9" fmla="*/ 38 h 38"/>
                <a:gd name="T10" fmla="*/ 48 w 14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38">
                  <a:moveTo>
                    <a:pt x="48" y="38"/>
                  </a:moveTo>
                  <a:lnTo>
                    <a:pt x="0" y="18"/>
                  </a:lnTo>
                  <a:lnTo>
                    <a:pt x="48" y="0"/>
                  </a:lnTo>
                  <a:lnTo>
                    <a:pt x="144" y="0"/>
                  </a:lnTo>
                  <a:lnTo>
                    <a:pt x="144" y="38"/>
                  </a:lnTo>
                  <a:lnTo>
                    <a:pt x="48" y="38"/>
                  </a:lnTo>
                  <a:close/>
                </a:path>
              </a:pathLst>
            </a:custGeom>
            <a:solidFill>
              <a:srgbClr val="ED8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7" name="Freeform 53"/>
            <p:cNvSpPr/>
            <p:nvPr/>
          </p:nvSpPr>
          <p:spPr bwMode="auto">
            <a:xfrm>
              <a:off x="5127625" y="2014538"/>
              <a:ext cx="234950" cy="60325"/>
            </a:xfrm>
            <a:custGeom>
              <a:avLst/>
              <a:gdLst>
                <a:gd name="T0" fmla="*/ 38 w 148"/>
                <a:gd name="T1" fmla="*/ 38 h 38"/>
                <a:gd name="T2" fmla="*/ 0 w 148"/>
                <a:gd name="T3" fmla="*/ 18 h 38"/>
                <a:gd name="T4" fmla="*/ 38 w 148"/>
                <a:gd name="T5" fmla="*/ 0 h 38"/>
                <a:gd name="T6" fmla="*/ 112 w 148"/>
                <a:gd name="T7" fmla="*/ 0 h 38"/>
                <a:gd name="T8" fmla="*/ 148 w 148"/>
                <a:gd name="T9" fmla="*/ 18 h 38"/>
                <a:gd name="T10" fmla="*/ 112 w 148"/>
                <a:gd name="T11" fmla="*/ 38 h 38"/>
                <a:gd name="T12" fmla="*/ 38 w 148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8">
                  <a:moveTo>
                    <a:pt x="38" y="38"/>
                  </a:moveTo>
                  <a:lnTo>
                    <a:pt x="0" y="18"/>
                  </a:lnTo>
                  <a:lnTo>
                    <a:pt x="38" y="0"/>
                  </a:lnTo>
                  <a:lnTo>
                    <a:pt x="112" y="0"/>
                  </a:lnTo>
                  <a:lnTo>
                    <a:pt x="148" y="18"/>
                  </a:lnTo>
                  <a:lnTo>
                    <a:pt x="112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E96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5013325" y="2043113"/>
              <a:ext cx="463550" cy="234950"/>
            </a:xfrm>
            <a:prstGeom prst="rect">
              <a:avLst/>
            </a:prstGeom>
            <a:solidFill>
              <a:srgbClr val="E96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5013325" y="2278063"/>
              <a:ext cx="463550" cy="2730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5013325" y="2551113"/>
              <a:ext cx="463550" cy="1825625"/>
            </a:xfrm>
            <a:prstGeom prst="rect">
              <a:avLst/>
            </a:prstGeom>
            <a:solidFill>
              <a:srgbClr val="FFB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57"/>
            <p:cNvSpPr/>
            <p:nvPr/>
          </p:nvSpPr>
          <p:spPr bwMode="auto">
            <a:xfrm>
              <a:off x="5013325" y="4376738"/>
              <a:ext cx="463550" cy="593725"/>
            </a:xfrm>
            <a:custGeom>
              <a:avLst/>
              <a:gdLst>
                <a:gd name="T0" fmla="*/ 0 w 292"/>
                <a:gd name="T1" fmla="*/ 0 h 374"/>
                <a:gd name="T2" fmla="*/ 146 w 292"/>
                <a:gd name="T3" fmla="*/ 374 h 374"/>
                <a:gd name="T4" fmla="*/ 292 w 292"/>
                <a:gd name="T5" fmla="*/ 0 h 374"/>
                <a:gd name="T6" fmla="*/ 0 w 292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" h="374">
                  <a:moveTo>
                    <a:pt x="0" y="0"/>
                  </a:moveTo>
                  <a:lnTo>
                    <a:pt x="146" y="374"/>
                  </a:lnTo>
                  <a:lnTo>
                    <a:pt x="2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Rectangle 58"/>
            <p:cNvSpPr>
              <a:spLocks noChangeArrowheads="1"/>
            </p:cNvSpPr>
            <p:nvPr/>
          </p:nvSpPr>
          <p:spPr bwMode="auto">
            <a:xfrm>
              <a:off x="5013325" y="2043113"/>
              <a:ext cx="114300" cy="234950"/>
            </a:xfrm>
            <a:prstGeom prst="rect">
              <a:avLst/>
            </a:prstGeom>
            <a:solidFill>
              <a:srgbClr val="ED8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5362575" y="2043113"/>
              <a:ext cx="114300" cy="234950"/>
            </a:xfrm>
            <a:prstGeom prst="rect">
              <a:avLst/>
            </a:prstGeom>
            <a:solidFill>
              <a:srgbClr val="DF4B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4" name="Rectangle 60"/>
            <p:cNvSpPr>
              <a:spLocks noChangeArrowheads="1"/>
            </p:cNvSpPr>
            <p:nvPr/>
          </p:nvSpPr>
          <p:spPr bwMode="auto">
            <a:xfrm>
              <a:off x="5013325" y="2278063"/>
              <a:ext cx="114300" cy="27305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5" name="Rectangle 61"/>
            <p:cNvSpPr>
              <a:spLocks noChangeArrowheads="1"/>
            </p:cNvSpPr>
            <p:nvPr/>
          </p:nvSpPr>
          <p:spPr bwMode="auto">
            <a:xfrm>
              <a:off x="5362575" y="2278063"/>
              <a:ext cx="114300" cy="273050"/>
            </a:xfrm>
            <a:prstGeom prst="rect">
              <a:avLst/>
            </a:pr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6" name="Rectangle 62"/>
            <p:cNvSpPr>
              <a:spLocks noChangeArrowheads="1"/>
            </p:cNvSpPr>
            <p:nvPr/>
          </p:nvSpPr>
          <p:spPr bwMode="auto">
            <a:xfrm>
              <a:off x="5013325" y="2551113"/>
              <a:ext cx="114300" cy="1825625"/>
            </a:xfrm>
            <a:prstGeom prst="rect">
              <a:avLst/>
            </a:prstGeom>
            <a:solidFill>
              <a:srgbClr val="FFD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7" name="Rectangle 63"/>
            <p:cNvSpPr>
              <a:spLocks noChangeArrowheads="1"/>
            </p:cNvSpPr>
            <p:nvPr/>
          </p:nvSpPr>
          <p:spPr bwMode="auto">
            <a:xfrm>
              <a:off x="5362575" y="2551113"/>
              <a:ext cx="114300" cy="1825625"/>
            </a:xfrm>
            <a:prstGeom prst="rect">
              <a:avLst/>
            </a:prstGeom>
            <a:solidFill>
              <a:srgbClr val="E3A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8" name="Freeform 64"/>
            <p:cNvSpPr/>
            <p:nvPr/>
          </p:nvSpPr>
          <p:spPr bwMode="auto">
            <a:xfrm>
              <a:off x="5013325" y="4376738"/>
              <a:ext cx="231775" cy="593725"/>
            </a:xfrm>
            <a:custGeom>
              <a:avLst/>
              <a:gdLst>
                <a:gd name="T0" fmla="*/ 0 w 146"/>
                <a:gd name="T1" fmla="*/ 0 h 374"/>
                <a:gd name="T2" fmla="*/ 146 w 146"/>
                <a:gd name="T3" fmla="*/ 374 h 374"/>
                <a:gd name="T4" fmla="*/ 72 w 146"/>
                <a:gd name="T5" fmla="*/ 0 h 374"/>
                <a:gd name="T6" fmla="*/ 0 w 146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374">
                  <a:moveTo>
                    <a:pt x="0" y="0"/>
                  </a:moveTo>
                  <a:lnTo>
                    <a:pt x="146" y="374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A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9" name="Freeform 65"/>
            <p:cNvSpPr/>
            <p:nvPr/>
          </p:nvSpPr>
          <p:spPr bwMode="auto">
            <a:xfrm>
              <a:off x="5127625" y="4376738"/>
              <a:ext cx="234950" cy="152400"/>
            </a:xfrm>
            <a:custGeom>
              <a:avLst/>
              <a:gdLst>
                <a:gd name="T0" fmla="*/ 0 w 148"/>
                <a:gd name="T1" fmla="*/ 0 h 96"/>
                <a:gd name="T2" fmla="*/ 0 w 148"/>
                <a:gd name="T3" fmla="*/ 0 h 96"/>
                <a:gd name="T4" fmla="*/ 8 w 148"/>
                <a:gd name="T5" fmla="*/ 16 h 96"/>
                <a:gd name="T6" fmla="*/ 28 w 148"/>
                <a:gd name="T7" fmla="*/ 48 h 96"/>
                <a:gd name="T8" fmla="*/ 40 w 148"/>
                <a:gd name="T9" fmla="*/ 66 h 96"/>
                <a:gd name="T10" fmla="*/ 52 w 148"/>
                <a:gd name="T11" fmla="*/ 82 h 96"/>
                <a:gd name="T12" fmla="*/ 64 w 148"/>
                <a:gd name="T13" fmla="*/ 92 h 96"/>
                <a:gd name="T14" fmla="*/ 70 w 148"/>
                <a:gd name="T15" fmla="*/ 96 h 96"/>
                <a:gd name="T16" fmla="*/ 74 w 148"/>
                <a:gd name="T17" fmla="*/ 96 h 96"/>
                <a:gd name="T18" fmla="*/ 74 w 148"/>
                <a:gd name="T19" fmla="*/ 96 h 96"/>
                <a:gd name="T20" fmla="*/ 78 w 148"/>
                <a:gd name="T21" fmla="*/ 96 h 96"/>
                <a:gd name="T22" fmla="*/ 84 w 148"/>
                <a:gd name="T23" fmla="*/ 92 h 96"/>
                <a:gd name="T24" fmla="*/ 96 w 148"/>
                <a:gd name="T25" fmla="*/ 82 h 96"/>
                <a:gd name="T26" fmla="*/ 108 w 148"/>
                <a:gd name="T27" fmla="*/ 66 h 96"/>
                <a:gd name="T28" fmla="*/ 120 w 148"/>
                <a:gd name="T29" fmla="*/ 48 h 96"/>
                <a:gd name="T30" fmla="*/ 140 w 148"/>
                <a:gd name="T31" fmla="*/ 16 h 96"/>
                <a:gd name="T32" fmla="*/ 148 w 148"/>
                <a:gd name="T33" fmla="*/ 0 h 96"/>
                <a:gd name="T34" fmla="*/ 0 w 148"/>
                <a:gd name="T3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8" h="96">
                  <a:moveTo>
                    <a:pt x="0" y="0"/>
                  </a:moveTo>
                  <a:lnTo>
                    <a:pt x="0" y="0"/>
                  </a:lnTo>
                  <a:lnTo>
                    <a:pt x="8" y="16"/>
                  </a:lnTo>
                  <a:lnTo>
                    <a:pt x="28" y="48"/>
                  </a:lnTo>
                  <a:lnTo>
                    <a:pt x="40" y="66"/>
                  </a:lnTo>
                  <a:lnTo>
                    <a:pt x="52" y="82"/>
                  </a:lnTo>
                  <a:lnTo>
                    <a:pt x="64" y="92"/>
                  </a:lnTo>
                  <a:lnTo>
                    <a:pt x="70" y="96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84" y="92"/>
                  </a:lnTo>
                  <a:lnTo>
                    <a:pt x="96" y="82"/>
                  </a:lnTo>
                  <a:lnTo>
                    <a:pt x="108" y="66"/>
                  </a:lnTo>
                  <a:lnTo>
                    <a:pt x="120" y="48"/>
                  </a:lnTo>
                  <a:lnTo>
                    <a:pt x="140" y="16"/>
                  </a:lnTo>
                  <a:lnTo>
                    <a:pt x="1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0" name="Freeform 66"/>
            <p:cNvSpPr/>
            <p:nvPr/>
          </p:nvSpPr>
          <p:spPr bwMode="auto">
            <a:xfrm>
              <a:off x="5013325" y="4376738"/>
              <a:ext cx="114300" cy="111125"/>
            </a:xfrm>
            <a:custGeom>
              <a:avLst/>
              <a:gdLst>
                <a:gd name="T0" fmla="*/ 72 w 72"/>
                <a:gd name="T1" fmla="*/ 0 h 70"/>
                <a:gd name="T2" fmla="*/ 72 w 72"/>
                <a:gd name="T3" fmla="*/ 0 h 70"/>
                <a:gd name="T4" fmla="*/ 54 w 72"/>
                <a:gd name="T5" fmla="*/ 34 h 70"/>
                <a:gd name="T6" fmla="*/ 38 w 72"/>
                <a:gd name="T7" fmla="*/ 58 h 70"/>
                <a:gd name="T8" fmla="*/ 30 w 72"/>
                <a:gd name="T9" fmla="*/ 66 h 70"/>
                <a:gd name="T10" fmla="*/ 24 w 72"/>
                <a:gd name="T11" fmla="*/ 70 h 70"/>
                <a:gd name="T12" fmla="*/ 24 w 72"/>
                <a:gd name="T13" fmla="*/ 70 h 70"/>
                <a:gd name="T14" fmla="*/ 22 w 72"/>
                <a:gd name="T15" fmla="*/ 68 h 70"/>
                <a:gd name="T16" fmla="*/ 20 w 72"/>
                <a:gd name="T17" fmla="*/ 66 h 70"/>
                <a:gd name="T18" fmla="*/ 16 w 72"/>
                <a:gd name="T19" fmla="*/ 58 h 70"/>
                <a:gd name="T20" fmla="*/ 8 w 72"/>
                <a:gd name="T21" fmla="*/ 34 h 70"/>
                <a:gd name="T22" fmla="*/ 0 w 72"/>
                <a:gd name="T23" fmla="*/ 0 h 70"/>
                <a:gd name="T24" fmla="*/ 72 w 72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0">
                  <a:moveTo>
                    <a:pt x="72" y="0"/>
                  </a:moveTo>
                  <a:lnTo>
                    <a:pt x="72" y="0"/>
                  </a:lnTo>
                  <a:lnTo>
                    <a:pt x="54" y="34"/>
                  </a:lnTo>
                  <a:lnTo>
                    <a:pt x="38" y="58"/>
                  </a:lnTo>
                  <a:lnTo>
                    <a:pt x="30" y="6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0" y="66"/>
                  </a:lnTo>
                  <a:lnTo>
                    <a:pt x="16" y="58"/>
                  </a:lnTo>
                  <a:lnTo>
                    <a:pt x="8" y="34"/>
                  </a:lnTo>
                  <a:lnTo>
                    <a:pt x="0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D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1" name="Freeform 67"/>
            <p:cNvSpPr/>
            <p:nvPr/>
          </p:nvSpPr>
          <p:spPr bwMode="auto">
            <a:xfrm>
              <a:off x="5245100" y="4376738"/>
              <a:ext cx="231775" cy="593725"/>
            </a:xfrm>
            <a:custGeom>
              <a:avLst/>
              <a:gdLst>
                <a:gd name="T0" fmla="*/ 146 w 146"/>
                <a:gd name="T1" fmla="*/ 0 h 374"/>
                <a:gd name="T2" fmla="*/ 0 w 146"/>
                <a:gd name="T3" fmla="*/ 374 h 374"/>
                <a:gd name="T4" fmla="*/ 74 w 146"/>
                <a:gd name="T5" fmla="*/ 0 h 374"/>
                <a:gd name="T6" fmla="*/ 146 w 146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374">
                  <a:moveTo>
                    <a:pt x="146" y="0"/>
                  </a:moveTo>
                  <a:lnTo>
                    <a:pt x="0" y="374"/>
                  </a:lnTo>
                  <a:lnTo>
                    <a:pt x="74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E98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2" name="Freeform 68"/>
            <p:cNvSpPr/>
            <p:nvPr/>
          </p:nvSpPr>
          <p:spPr bwMode="auto">
            <a:xfrm>
              <a:off x="5362575" y="4376738"/>
              <a:ext cx="114300" cy="111125"/>
            </a:xfrm>
            <a:custGeom>
              <a:avLst/>
              <a:gdLst>
                <a:gd name="T0" fmla="*/ 0 w 72"/>
                <a:gd name="T1" fmla="*/ 0 h 70"/>
                <a:gd name="T2" fmla="*/ 0 w 72"/>
                <a:gd name="T3" fmla="*/ 0 h 70"/>
                <a:gd name="T4" fmla="*/ 20 w 72"/>
                <a:gd name="T5" fmla="*/ 34 h 70"/>
                <a:gd name="T6" fmla="*/ 34 w 72"/>
                <a:gd name="T7" fmla="*/ 58 h 70"/>
                <a:gd name="T8" fmla="*/ 42 w 72"/>
                <a:gd name="T9" fmla="*/ 66 h 70"/>
                <a:gd name="T10" fmla="*/ 48 w 72"/>
                <a:gd name="T11" fmla="*/ 70 h 70"/>
                <a:gd name="T12" fmla="*/ 48 w 72"/>
                <a:gd name="T13" fmla="*/ 70 h 70"/>
                <a:gd name="T14" fmla="*/ 50 w 72"/>
                <a:gd name="T15" fmla="*/ 68 h 70"/>
                <a:gd name="T16" fmla="*/ 52 w 72"/>
                <a:gd name="T17" fmla="*/ 66 h 70"/>
                <a:gd name="T18" fmla="*/ 56 w 72"/>
                <a:gd name="T19" fmla="*/ 58 h 70"/>
                <a:gd name="T20" fmla="*/ 64 w 72"/>
                <a:gd name="T21" fmla="*/ 34 h 70"/>
                <a:gd name="T22" fmla="*/ 72 w 72"/>
                <a:gd name="T23" fmla="*/ 0 h 70"/>
                <a:gd name="T24" fmla="*/ 0 w 72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0">
                  <a:moveTo>
                    <a:pt x="0" y="0"/>
                  </a:moveTo>
                  <a:lnTo>
                    <a:pt x="0" y="0"/>
                  </a:lnTo>
                  <a:lnTo>
                    <a:pt x="20" y="34"/>
                  </a:lnTo>
                  <a:lnTo>
                    <a:pt x="34" y="58"/>
                  </a:lnTo>
                  <a:lnTo>
                    <a:pt x="42" y="66"/>
                  </a:lnTo>
                  <a:lnTo>
                    <a:pt x="48" y="70"/>
                  </a:lnTo>
                  <a:lnTo>
                    <a:pt x="48" y="70"/>
                  </a:lnTo>
                  <a:lnTo>
                    <a:pt x="50" y="68"/>
                  </a:lnTo>
                  <a:lnTo>
                    <a:pt x="52" y="66"/>
                  </a:lnTo>
                  <a:lnTo>
                    <a:pt x="56" y="58"/>
                  </a:lnTo>
                  <a:lnTo>
                    <a:pt x="64" y="34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A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3" name="Freeform 69"/>
            <p:cNvSpPr/>
            <p:nvPr/>
          </p:nvSpPr>
          <p:spPr bwMode="auto">
            <a:xfrm>
              <a:off x="5172075" y="4745038"/>
              <a:ext cx="142875" cy="225425"/>
            </a:xfrm>
            <a:custGeom>
              <a:avLst/>
              <a:gdLst>
                <a:gd name="T0" fmla="*/ 2 w 90"/>
                <a:gd name="T1" fmla="*/ 32 h 142"/>
                <a:gd name="T2" fmla="*/ 46 w 90"/>
                <a:gd name="T3" fmla="*/ 142 h 142"/>
                <a:gd name="T4" fmla="*/ 90 w 90"/>
                <a:gd name="T5" fmla="*/ 32 h 142"/>
                <a:gd name="T6" fmla="*/ 90 w 90"/>
                <a:gd name="T7" fmla="*/ 32 h 142"/>
                <a:gd name="T8" fmla="*/ 88 w 90"/>
                <a:gd name="T9" fmla="*/ 28 h 142"/>
                <a:gd name="T10" fmla="*/ 86 w 90"/>
                <a:gd name="T11" fmla="*/ 20 h 142"/>
                <a:gd name="T12" fmla="*/ 84 w 90"/>
                <a:gd name="T13" fmla="*/ 18 h 142"/>
                <a:gd name="T14" fmla="*/ 80 w 90"/>
                <a:gd name="T15" fmla="*/ 16 h 142"/>
                <a:gd name="T16" fmla="*/ 76 w 90"/>
                <a:gd name="T17" fmla="*/ 16 h 142"/>
                <a:gd name="T18" fmla="*/ 70 w 90"/>
                <a:gd name="T19" fmla="*/ 18 h 142"/>
                <a:gd name="T20" fmla="*/ 70 w 90"/>
                <a:gd name="T21" fmla="*/ 18 h 142"/>
                <a:gd name="T22" fmla="*/ 64 w 90"/>
                <a:gd name="T23" fmla="*/ 24 h 142"/>
                <a:gd name="T24" fmla="*/ 62 w 90"/>
                <a:gd name="T25" fmla="*/ 30 h 142"/>
                <a:gd name="T26" fmla="*/ 56 w 90"/>
                <a:gd name="T27" fmla="*/ 40 h 142"/>
                <a:gd name="T28" fmla="*/ 52 w 90"/>
                <a:gd name="T29" fmla="*/ 48 h 142"/>
                <a:gd name="T30" fmla="*/ 50 w 90"/>
                <a:gd name="T31" fmla="*/ 50 h 142"/>
                <a:gd name="T32" fmla="*/ 46 w 90"/>
                <a:gd name="T33" fmla="*/ 50 h 142"/>
                <a:gd name="T34" fmla="*/ 46 w 90"/>
                <a:gd name="T35" fmla="*/ 50 h 142"/>
                <a:gd name="T36" fmla="*/ 42 w 90"/>
                <a:gd name="T37" fmla="*/ 48 h 142"/>
                <a:gd name="T38" fmla="*/ 38 w 90"/>
                <a:gd name="T39" fmla="*/ 42 h 142"/>
                <a:gd name="T40" fmla="*/ 32 w 90"/>
                <a:gd name="T41" fmla="*/ 24 h 142"/>
                <a:gd name="T42" fmla="*/ 28 w 90"/>
                <a:gd name="T43" fmla="*/ 14 h 142"/>
                <a:gd name="T44" fmla="*/ 22 w 90"/>
                <a:gd name="T45" fmla="*/ 6 h 142"/>
                <a:gd name="T46" fmla="*/ 18 w 90"/>
                <a:gd name="T47" fmla="*/ 2 h 142"/>
                <a:gd name="T48" fmla="*/ 14 w 90"/>
                <a:gd name="T49" fmla="*/ 0 h 142"/>
                <a:gd name="T50" fmla="*/ 12 w 90"/>
                <a:gd name="T51" fmla="*/ 0 h 142"/>
                <a:gd name="T52" fmla="*/ 12 w 90"/>
                <a:gd name="T53" fmla="*/ 0 h 142"/>
                <a:gd name="T54" fmla="*/ 6 w 90"/>
                <a:gd name="T55" fmla="*/ 2 h 142"/>
                <a:gd name="T56" fmla="*/ 2 w 90"/>
                <a:gd name="T57" fmla="*/ 6 h 142"/>
                <a:gd name="T58" fmla="*/ 0 w 90"/>
                <a:gd name="T59" fmla="*/ 10 h 142"/>
                <a:gd name="T60" fmla="*/ 0 w 90"/>
                <a:gd name="T61" fmla="*/ 16 h 142"/>
                <a:gd name="T62" fmla="*/ 2 w 90"/>
                <a:gd name="T63" fmla="*/ 26 h 142"/>
                <a:gd name="T64" fmla="*/ 2 w 90"/>
                <a:gd name="T65" fmla="*/ 32 h 142"/>
                <a:gd name="T66" fmla="*/ 2 w 90"/>
                <a:gd name="T67" fmla="*/ 3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42">
                  <a:moveTo>
                    <a:pt x="2" y="32"/>
                  </a:moveTo>
                  <a:lnTo>
                    <a:pt x="46" y="14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88" y="28"/>
                  </a:lnTo>
                  <a:lnTo>
                    <a:pt x="86" y="20"/>
                  </a:lnTo>
                  <a:lnTo>
                    <a:pt x="84" y="18"/>
                  </a:lnTo>
                  <a:lnTo>
                    <a:pt x="80" y="16"/>
                  </a:lnTo>
                  <a:lnTo>
                    <a:pt x="76" y="16"/>
                  </a:lnTo>
                  <a:lnTo>
                    <a:pt x="70" y="18"/>
                  </a:lnTo>
                  <a:lnTo>
                    <a:pt x="70" y="18"/>
                  </a:lnTo>
                  <a:lnTo>
                    <a:pt x="64" y="24"/>
                  </a:lnTo>
                  <a:lnTo>
                    <a:pt x="62" y="30"/>
                  </a:lnTo>
                  <a:lnTo>
                    <a:pt x="56" y="40"/>
                  </a:lnTo>
                  <a:lnTo>
                    <a:pt x="52" y="48"/>
                  </a:lnTo>
                  <a:lnTo>
                    <a:pt x="50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2" y="48"/>
                  </a:lnTo>
                  <a:lnTo>
                    <a:pt x="38" y="42"/>
                  </a:lnTo>
                  <a:lnTo>
                    <a:pt x="32" y="24"/>
                  </a:lnTo>
                  <a:lnTo>
                    <a:pt x="28" y="14"/>
                  </a:lnTo>
                  <a:lnTo>
                    <a:pt x="22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2" y="26"/>
                  </a:lnTo>
                  <a:lnTo>
                    <a:pt x="2" y="32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rgbClr val="101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7" name="组 6"/>
          <p:cNvGrpSpPr/>
          <p:nvPr/>
        </p:nvGrpSpPr>
        <p:grpSpPr>
          <a:xfrm rot="20743041">
            <a:off x="641776" y="4327784"/>
            <a:ext cx="489613" cy="2127676"/>
            <a:chOff x="6489700" y="1887538"/>
            <a:chExt cx="688975" cy="29940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Freeform 5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  <a:close/>
                </a:path>
              </a:pathLst>
            </a:custGeom>
            <a:solidFill>
              <a:srgbClr val="010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3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solidFill>
              <a:srgbClr val="E4E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solidFill>
              <a:srgbClr val="B8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solidFill>
              <a:srgbClr val="E20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Freeform 27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28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Freeform 30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" name="Freeform 31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A1A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" name="Rectangle 33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" name="Rectangle 34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" name="Freeform 35"/>
            <p:cNvSpPr>
              <a:spLocks noEditPoints="1"/>
            </p:cNvSpPr>
            <p:nvPr/>
          </p:nvSpPr>
          <p:spPr bwMode="auto">
            <a:xfrm>
              <a:off x="6835775" y="3255963"/>
              <a:ext cx="82550" cy="1343025"/>
            </a:xfrm>
            <a:custGeom>
              <a:avLst/>
              <a:gdLst>
                <a:gd name="T0" fmla="*/ 52 w 52"/>
                <a:gd name="T1" fmla="*/ 82 h 846"/>
                <a:gd name="T2" fmla="*/ 0 w 52"/>
                <a:gd name="T3" fmla="*/ 82 h 846"/>
                <a:gd name="T4" fmla="*/ 0 w 52"/>
                <a:gd name="T5" fmla="*/ 846 h 846"/>
                <a:gd name="T6" fmla="*/ 52 w 52"/>
                <a:gd name="T7" fmla="*/ 846 h 846"/>
                <a:gd name="T8" fmla="*/ 52 w 52"/>
                <a:gd name="T9" fmla="*/ 82 h 846"/>
                <a:gd name="T10" fmla="*/ 52 w 52"/>
                <a:gd name="T11" fmla="*/ 0 h 846"/>
                <a:gd name="T12" fmla="*/ 0 w 52"/>
                <a:gd name="T13" fmla="*/ 0 h 846"/>
                <a:gd name="T14" fmla="*/ 0 w 52"/>
                <a:gd name="T15" fmla="*/ 40 h 846"/>
                <a:gd name="T16" fmla="*/ 52 w 52"/>
                <a:gd name="T17" fmla="*/ 40 h 846"/>
                <a:gd name="T18" fmla="*/ 52 w 52"/>
                <a:gd name="T1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846">
                  <a:moveTo>
                    <a:pt x="52" y="82"/>
                  </a:moveTo>
                  <a:lnTo>
                    <a:pt x="0" y="82"/>
                  </a:lnTo>
                  <a:lnTo>
                    <a:pt x="0" y="846"/>
                  </a:lnTo>
                  <a:lnTo>
                    <a:pt x="52" y="846"/>
                  </a:lnTo>
                  <a:lnTo>
                    <a:pt x="52" y="82"/>
                  </a:lnTo>
                  <a:close/>
                  <a:moveTo>
                    <a:pt x="5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52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6835775" y="3386138"/>
              <a:ext cx="82550" cy="121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" name="Rectangle 37"/>
            <p:cNvSpPr>
              <a:spLocks noChangeArrowheads="1"/>
            </p:cNvSpPr>
            <p:nvPr/>
          </p:nvSpPr>
          <p:spPr bwMode="auto">
            <a:xfrm>
              <a:off x="6835775" y="3255963"/>
              <a:ext cx="825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" name="Rectangle 38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solidFill>
              <a:srgbClr val="DC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2" name="Rectangle 39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Rectangle 40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4" name="Rectangle 41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5" name="Rectangle 42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solidFill>
              <a:srgbClr val="F18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Rectangle 43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6829425" y="3494088"/>
              <a:ext cx="180975" cy="209550"/>
            </a:xfrm>
            <a:custGeom>
              <a:avLst/>
              <a:gdLst>
                <a:gd name="T0" fmla="*/ 0 w 114"/>
                <a:gd name="T1" fmla="*/ 116 h 132"/>
                <a:gd name="T2" fmla="*/ 0 w 114"/>
                <a:gd name="T3" fmla="*/ 110 h 132"/>
                <a:gd name="T4" fmla="*/ 0 w 114"/>
                <a:gd name="T5" fmla="*/ 100 h 132"/>
                <a:gd name="T6" fmla="*/ 4 w 114"/>
                <a:gd name="T7" fmla="*/ 90 h 132"/>
                <a:gd name="T8" fmla="*/ 14 w 114"/>
                <a:gd name="T9" fmla="*/ 88 h 132"/>
                <a:gd name="T10" fmla="*/ 24 w 114"/>
                <a:gd name="T11" fmla="*/ 88 h 132"/>
                <a:gd name="T12" fmla="*/ 34 w 114"/>
                <a:gd name="T13" fmla="*/ 88 h 132"/>
                <a:gd name="T14" fmla="*/ 46 w 114"/>
                <a:gd name="T15" fmla="*/ 88 h 132"/>
                <a:gd name="T16" fmla="*/ 52 w 114"/>
                <a:gd name="T17" fmla="*/ 88 h 132"/>
                <a:gd name="T18" fmla="*/ 56 w 114"/>
                <a:gd name="T19" fmla="*/ 88 h 132"/>
                <a:gd name="T20" fmla="*/ 36 w 114"/>
                <a:gd name="T21" fmla="*/ 80 h 132"/>
                <a:gd name="T22" fmla="*/ 16 w 114"/>
                <a:gd name="T23" fmla="*/ 74 h 132"/>
                <a:gd name="T24" fmla="*/ 14 w 114"/>
                <a:gd name="T25" fmla="*/ 66 h 132"/>
                <a:gd name="T26" fmla="*/ 16 w 114"/>
                <a:gd name="T27" fmla="*/ 54 h 132"/>
                <a:gd name="T28" fmla="*/ 18 w 114"/>
                <a:gd name="T29" fmla="*/ 46 h 132"/>
                <a:gd name="T30" fmla="*/ 32 w 114"/>
                <a:gd name="T31" fmla="*/ 40 h 132"/>
                <a:gd name="T32" fmla="*/ 50 w 114"/>
                <a:gd name="T33" fmla="*/ 34 h 132"/>
                <a:gd name="T34" fmla="*/ 72 w 114"/>
                <a:gd name="T35" fmla="*/ 26 h 132"/>
                <a:gd name="T36" fmla="*/ 58 w 114"/>
                <a:gd name="T37" fmla="*/ 20 h 132"/>
                <a:gd name="T38" fmla="*/ 44 w 114"/>
                <a:gd name="T39" fmla="*/ 18 h 132"/>
                <a:gd name="T40" fmla="*/ 16 w 114"/>
                <a:gd name="T41" fmla="*/ 16 h 132"/>
                <a:gd name="T42" fmla="*/ 10 w 114"/>
                <a:gd name="T43" fmla="*/ 16 h 132"/>
                <a:gd name="T44" fmla="*/ 6 w 114"/>
                <a:gd name="T45" fmla="*/ 16 h 132"/>
                <a:gd name="T46" fmla="*/ 2 w 114"/>
                <a:gd name="T47" fmla="*/ 16 h 132"/>
                <a:gd name="T48" fmla="*/ 0 w 114"/>
                <a:gd name="T49" fmla="*/ 14 h 132"/>
                <a:gd name="T50" fmla="*/ 0 w 114"/>
                <a:gd name="T51" fmla="*/ 12 h 132"/>
                <a:gd name="T52" fmla="*/ 2 w 114"/>
                <a:gd name="T53" fmla="*/ 4 h 132"/>
                <a:gd name="T54" fmla="*/ 6 w 114"/>
                <a:gd name="T55" fmla="*/ 0 h 132"/>
                <a:gd name="T56" fmla="*/ 20 w 114"/>
                <a:gd name="T57" fmla="*/ 0 h 132"/>
                <a:gd name="T58" fmla="*/ 36 w 114"/>
                <a:gd name="T59" fmla="*/ 2 h 132"/>
                <a:gd name="T60" fmla="*/ 72 w 114"/>
                <a:gd name="T61" fmla="*/ 10 h 132"/>
                <a:gd name="T62" fmla="*/ 102 w 114"/>
                <a:gd name="T63" fmla="*/ 12 h 132"/>
                <a:gd name="T64" fmla="*/ 106 w 114"/>
                <a:gd name="T65" fmla="*/ 18 h 132"/>
                <a:gd name="T66" fmla="*/ 106 w 114"/>
                <a:gd name="T67" fmla="*/ 26 h 132"/>
                <a:gd name="T68" fmla="*/ 104 w 114"/>
                <a:gd name="T69" fmla="*/ 42 h 132"/>
                <a:gd name="T70" fmla="*/ 102 w 114"/>
                <a:gd name="T71" fmla="*/ 52 h 132"/>
                <a:gd name="T72" fmla="*/ 100 w 114"/>
                <a:gd name="T73" fmla="*/ 54 h 132"/>
                <a:gd name="T74" fmla="*/ 70 w 114"/>
                <a:gd name="T75" fmla="*/ 58 h 132"/>
                <a:gd name="T76" fmla="*/ 40 w 114"/>
                <a:gd name="T77" fmla="*/ 66 h 132"/>
                <a:gd name="T78" fmla="*/ 42 w 114"/>
                <a:gd name="T79" fmla="*/ 70 h 132"/>
                <a:gd name="T80" fmla="*/ 66 w 114"/>
                <a:gd name="T81" fmla="*/ 80 h 132"/>
                <a:gd name="T82" fmla="*/ 88 w 114"/>
                <a:gd name="T83" fmla="*/ 90 h 132"/>
                <a:gd name="T84" fmla="*/ 112 w 114"/>
                <a:gd name="T85" fmla="*/ 98 h 132"/>
                <a:gd name="T86" fmla="*/ 114 w 114"/>
                <a:gd name="T87" fmla="*/ 106 h 132"/>
                <a:gd name="T88" fmla="*/ 114 w 114"/>
                <a:gd name="T89" fmla="*/ 112 h 132"/>
                <a:gd name="T90" fmla="*/ 110 w 114"/>
                <a:gd name="T91" fmla="*/ 120 h 132"/>
                <a:gd name="T92" fmla="*/ 104 w 114"/>
                <a:gd name="T93" fmla="*/ 132 h 132"/>
                <a:gd name="T94" fmla="*/ 76 w 114"/>
                <a:gd name="T95" fmla="*/ 124 h 132"/>
                <a:gd name="T96" fmla="*/ 46 w 114"/>
                <a:gd name="T97" fmla="*/ 118 h 132"/>
                <a:gd name="T98" fmla="*/ 32 w 114"/>
                <a:gd name="T99" fmla="*/ 116 h 132"/>
                <a:gd name="T100" fmla="*/ 16 w 114"/>
                <a:gd name="T101" fmla="*/ 116 h 132"/>
                <a:gd name="T102" fmla="*/ 0 w 114"/>
                <a:gd name="T103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" h="132">
                  <a:moveTo>
                    <a:pt x="0" y="116"/>
                  </a:moveTo>
                  <a:lnTo>
                    <a:pt x="0" y="1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46" y="88"/>
                  </a:lnTo>
                  <a:lnTo>
                    <a:pt x="46" y="88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58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12"/>
                  </a:lnTo>
                  <a:lnTo>
                    <a:pt x="102" y="12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04" y="42"/>
                  </a:lnTo>
                  <a:lnTo>
                    <a:pt x="104" y="42"/>
                  </a:lnTo>
                  <a:lnTo>
                    <a:pt x="102" y="52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54" y="62"/>
                  </a:lnTo>
                  <a:lnTo>
                    <a:pt x="40" y="66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112" y="98"/>
                  </a:lnTo>
                  <a:lnTo>
                    <a:pt x="112" y="9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0" y="120"/>
                  </a:lnTo>
                  <a:lnTo>
                    <a:pt x="110" y="120"/>
                  </a:lnTo>
                  <a:lnTo>
                    <a:pt x="108" y="130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32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45"/>
            <p:cNvSpPr>
              <a:spLocks noEditPoints="1"/>
            </p:cNvSpPr>
            <p:nvPr/>
          </p:nvSpPr>
          <p:spPr bwMode="auto">
            <a:xfrm>
              <a:off x="6829425" y="3687763"/>
              <a:ext cx="107950" cy="111125"/>
            </a:xfrm>
            <a:custGeom>
              <a:avLst/>
              <a:gdLst>
                <a:gd name="T0" fmla="*/ 14 w 68"/>
                <a:gd name="T1" fmla="*/ 62 h 70"/>
                <a:gd name="T2" fmla="*/ 12 w 68"/>
                <a:gd name="T3" fmla="*/ 66 h 70"/>
                <a:gd name="T4" fmla="*/ 10 w 68"/>
                <a:gd name="T5" fmla="*/ 70 h 70"/>
                <a:gd name="T6" fmla="*/ 6 w 68"/>
                <a:gd name="T7" fmla="*/ 68 h 70"/>
                <a:gd name="T8" fmla="*/ 6 w 68"/>
                <a:gd name="T9" fmla="*/ 62 h 70"/>
                <a:gd name="T10" fmla="*/ 6 w 68"/>
                <a:gd name="T11" fmla="*/ 56 h 70"/>
                <a:gd name="T12" fmla="*/ 10 w 68"/>
                <a:gd name="T13" fmla="*/ 48 h 70"/>
                <a:gd name="T14" fmla="*/ 16 w 68"/>
                <a:gd name="T15" fmla="*/ 42 h 70"/>
                <a:gd name="T16" fmla="*/ 6 w 68"/>
                <a:gd name="T17" fmla="*/ 34 h 70"/>
                <a:gd name="T18" fmla="*/ 0 w 68"/>
                <a:gd name="T19" fmla="*/ 22 h 70"/>
                <a:gd name="T20" fmla="*/ 2 w 68"/>
                <a:gd name="T21" fmla="*/ 14 h 70"/>
                <a:gd name="T22" fmla="*/ 6 w 68"/>
                <a:gd name="T23" fmla="*/ 8 h 70"/>
                <a:gd name="T24" fmla="*/ 12 w 68"/>
                <a:gd name="T25" fmla="*/ 2 h 70"/>
                <a:gd name="T26" fmla="*/ 24 w 68"/>
                <a:gd name="T27" fmla="*/ 0 h 70"/>
                <a:gd name="T28" fmla="*/ 44 w 68"/>
                <a:gd name="T29" fmla="*/ 4 h 70"/>
                <a:gd name="T30" fmla="*/ 64 w 68"/>
                <a:gd name="T31" fmla="*/ 14 h 70"/>
                <a:gd name="T32" fmla="*/ 68 w 68"/>
                <a:gd name="T33" fmla="*/ 18 h 70"/>
                <a:gd name="T34" fmla="*/ 68 w 68"/>
                <a:gd name="T35" fmla="*/ 28 h 70"/>
                <a:gd name="T36" fmla="*/ 68 w 68"/>
                <a:gd name="T37" fmla="*/ 34 h 70"/>
                <a:gd name="T38" fmla="*/ 64 w 68"/>
                <a:gd name="T39" fmla="*/ 42 h 70"/>
                <a:gd name="T40" fmla="*/ 60 w 68"/>
                <a:gd name="T41" fmla="*/ 48 h 70"/>
                <a:gd name="T42" fmla="*/ 58 w 68"/>
                <a:gd name="T43" fmla="*/ 60 h 70"/>
                <a:gd name="T44" fmla="*/ 56 w 68"/>
                <a:gd name="T45" fmla="*/ 66 h 70"/>
                <a:gd name="T46" fmla="*/ 54 w 68"/>
                <a:gd name="T47" fmla="*/ 70 h 70"/>
                <a:gd name="T48" fmla="*/ 38 w 68"/>
                <a:gd name="T49" fmla="*/ 64 h 70"/>
                <a:gd name="T50" fmla="*/ 22 w 68"/>
                <a:gd name="T51" fmla="*/ 62 h 70"/>
                <a:gd name="T52" fmla="*/ 14 w 68"/>
                <a:gd name="T53" fmla="*/ 62 h 70"/>
                <a:gd name="T54" fmla="*/ 62 w 68"/>
                <a:gd name="T55" fmla="*/ 30 h 70"/>
                <a:gd name="T56" fmla="*/ 38 w 68"/>
                <a:gd name="T57" fmla="*/ 18 h 70"/>
                <a:gd name="T58" fmla="*/ 26 w 68"/>
                <a:gd name="T59" fmla="*/ 16 h 70"/>
                <a:gd name="T60" fmla="*/ 12 w 68"/>
                <a:gd name="T61" fmla="*/ 14 h 70"/>
                <a:gd name="T62" fmla="*/ 8 w 68"/>
                <a:gd name="T63" fmla="*/ 16 h 70"/>
                <a:gd name="T64" fmla="*/ 6 w 68"/>
                <a:gd name="T65" fmla="*/ 22 h 70"/>
                <a:gd name="T66" fmla="*/ 18 w 68"/>
                <a:gd name="T67" fmla="*/ 30 h 70"/>
                <a:gd name="T68" fmla="*/ 30 w 68"/>
                <a:gd name="T69" fmla="*/ 36 h 70"/>
                <a:gd name="T70" fmla="*/ 56 w 68"/>
                <a:gd name="T71" fmla="*/ 40 h 70"/>
                <a:gd name="T72" fmla="*/ 60 w 68"/>
                <a:gd name="T73" fmla="*/ 36 h 70"/>
                <a:gd name="T74" fmla="*/ 62 w 68"/>
                <a:gd name="T75" fmla="*/ 32 h 70"/>
                <a:gd name="T76" fmla="*/ 62 w 68"/>
                <a:gd name="T77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70">
                  <a:moveTo>
                    <a:pt x="14" y="62"/>
                  </a:moveTo>
                  <a:lnTo>
                    <a:pt x="14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54" y="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6" y="66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14" y="62"/>
                  </a:lnTo>
                  <a:lnTo>
                    <a:pt x="14" y="62"/>
                  </a:lnTo>
                  <a:close/>
                  <a:moveTo>
                    <a:pt x="62" y="30"/>
                  </a:moveTo>
                  <a:lnTo>
                    <a:pt x="62" y="30"/>
                  </a:lnTo>
                  <a:lnTo>
                    <a:pt x="50" y="2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2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8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2" y="38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6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6829425" y="3808413"/>
              <a:ext cx="107950" cy="101600"/>
            </a:xfrm>
            <a:custGeom>
              <a:avLst/>
              <a:gdLst>
                <a:gd name="T0" fmla="*/ 44 w 68"/>
                <a:gd name="T1" fmla="*/ 60 h 64"/>
                <a:gd name="T2" fmla="*/ 30 w 68"/>
                <a:gd name="T3" fmla="*/ 54 h 64"/>
                <a:gd name="T4" fmla="*/ 18 w 68"/>
                <a:gd name="T5" fmla="*/ 52 h 64"/>
                <a:gd name="T6" fmla="*/ 16 w 68"/>
                <a:gd name="T7" fmla="*/ 52 h 64"/>
                <a:gd name="T8" fmla="*/ 8 w 68"/>
                <a:gd name="T9" fmla="*/ 50 h 64"/>
                <a:gd name="T10" fmla="*/ 4 w 68"/>
                <a:gd name="T11" fmla="*/ 44 h 64"/>
                <a:gd name="T12" fmla="*/ 8 w 68"/>
                <a:gd name="T13" fmla="*/ 34 h 64"/>
                <a:gd name="T14" fmla="*/ 16 w 68"/>
                <a:gd name="T15" fmla="*/ 32 h 64"/>
                <a:gd name="T16" fmla="*/ 24 w 68"/>
                <a:gd name="T17" fmla="*/ 30 h 64"/>
                <a:gd name="T18" fmla="*/ 38 w 68"/>
                <a:gd name="T19" fmla="*/ 32 h 64"/>
                <a:gd name="T20" fmla="*/ 48 w 68"/>
                <a:gd name="T21" fmla="*/ 34 h 64"/>
                <a:gd name="T22" fmla="*/ 48 w 68"/>
                <a:gd name="T23" fmla="*/ 30 h 64"/>
                <a:gd name="T24" fmla="*/ 48 w 68"/>
                <a:gd name="T25" fmla="*/ 26 h 64"/>
                <a:gd name="T26" fmla="*/ 46 w 68"/>
                <a:gd name="T27" fmla="*/ 24 h 64"/>
                <a:gd name="T28" fmla="*/ 42 w 68"/>
                <a:gd name="T29" fmla="*/ 22 h 64"/>
                <a:gd name="T30" fmla="*/ 38 w 68"/>
                <a:gd name="T31" fmla="*/ 20 h 64"/>
                <a:gd name="T32" fmla="*/ 20 w 68"/>
                <a:gd name="T33" fmla="*/ 16 h 64"/>
                <a:gd name="T34" fmla="*/ 0 w 68"/>
                <a:gd name="T35" fmla="*/ 8 h 64"/>
                <a:gd name="T36" fmla="*/ 0 w 68"/>
                <a:gd name="T37" fmla="*/ 6 h 64"/>
                <a:gd name="T38" fmla="*/ 4 w 68"/>
                <a:gd name="T39" fmla="*/ 0 h 64"/>
                <a:gd name="T40" fmla="*/ 26 w 68"/>
                <a:gd name="T41" fmla="*/ 8 h 64"/>
                <a:gd name="T42" fmla="*/ 50 w 68"/>
                <a:gd name="T43" fmla="*/ 14 h 64"/>
                <a:gd name="T44" fmla="*/ 54 w 68"/>
                <a:gd name="T45" fmla="*/ 10 h 64"/>
                <a:gd name="T46" fmla="*/ 60 w 68"/>
                <a:gd name="T47" fmla="*/ 10 h 64"/>
                <a:gd name="T48" fmla="*/ 66 w 68"/>
                <a:gd name="T49" fmla="*/ 10 h 64"/>
                <a:gd name="T50" fmla="*/ 66 w 68"/>
                <a:gd name="T51" fmla="*/ 12 h 64"/>
                <a:gd name="T52" fmla="*/ 68 w 68"/>
                <a:gd name="T53" fmla="*/ 14 h 64"/>
                <a:gd name="T54" fmla="*/ 68 w 68"/>
                <a:gd name="T55" fmla="*/ 18 h 64"/>
                <a:gd name="T56" fmla="*/ 68 w 68"/>
                <a:gd name="T57" fmla="*/ 22 h 64"/>
                <a:gd name="T58" fmla="*/ 66 w 68"/>
                <a:gd name="T59" fmla="*/ 26 h 64"/>
                <a:gd name="T60" fmla="*/ 64 w 68"/>
                <a:gd name="T61" fmla="*/ 28 h 64"/>
                <a:gd name="T62" fmla="*/ 62 w 68"/>
                <a:gd name="T63" fmla="*/ 28 h 64"/>
                <a:gd name="T64" fmla="*/ 58 w 68"/>
                <a:gd name="T65" fmla="*/ 28 h 64"/>
                <a:gd name="T66" fmla="*/ 56 w 68"/>
                <a:gd name="T67" fmla="*/ 28 h 64"/>
                <a:gd name="T68" fmla="*/ 58 w 68"/>
                <a:gd name="T69" fmla="*/ 34 h 64"/>
                <a:gd name="T70" fmla="*/ 58 w 68"/>
                <a:gd name="T71" fmla="*/ 40 h 64"/>
                <a:gd name="T72" fmla="*/ 58 w 68"/>
                <a:gd name="T73" fmla="*/ 54 h 64"/>
                <a:gd name="T74" fmla="*/ 56 w 68"/>
                <a:gd name="T75" fmla="*/ 60 h 64"/>
                <a:gd name="T76" fmla="*/ 50 w 68"/>
                <a:gd name="T77" fmla="*/ 64 h 64"/>
                <a:gd name="T78" fmla="*/ 48 w 68"/>
                <a:gd name="T79" fmla="*/ 62 h 64"/>
                <a:gd name="T80" fmla="*/ 44 w 68"/>
                <a:gd name="T8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64">
                  <a:moveTo>
                    <a:pt x="44" y="60"/>
                  </a:moveTo>
                  <a:lnTo>
                    <a:pt x="44" y="6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4" y="62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4" y="60"/>
                  </a:lnTo>
                  <a:lnTo>
                    <a:pt x="4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Freeform 47"/>
            <p:cNvSpPr>
              <a:spLocks noEditPoints="1"/>
            </p:cNvSpPr>
            <p:nvPr/>
          </p:nvSpPr>
          <p:spPr bwMode="auto">
            <a:xfrm>
              <a:off x="6829425" y="3916363"/>
              <a:ext cx="180975" cy="139700"/>
            </a:xfrm>
            <a:custGeom>
              <a:avLst/>
              <a:gdLst>
                <a:gd name="T0" fmla="*/ 38 w 114"/>
                <a:gd name="T1" fmla="*/ 68 h 88"/>
                <a:gd name="T2" fmla="*/ 34 w 114"/>
                <a:gd name="T3" fmla="*/ 60 h 88"/>
                <a:gd name="T4" fmla="*/ 30 w 114"/>
                <a:gd name="T5" fmla="*/ 56 h 88"/>
                <a:gd name="T6" fmla="*/ 28 w 114"/>
                <a:gd name="T7" fmla="*/ 56 h 88"/>
                <a:gd name="T8" fmla="*/ 18 w 114"/>
                <a:gd name="T9" fmla="*/ 68 h 88"/>
                <a:gd name="T10" fmla="*/ 10 w 114"/>
                <a:gd name="T11" fmla="*/ 84 h 88"/>
                <a:gd name="T12" fmla="*/ 8 w 114"/>
                <a:gd name="T13" fmla="*/ 88 h 88"/>
                <a:gd name="T14" fmla="*/ 4 w 114"/>
                <a:gd name="T15" fmla="*/ 86 h 88"/>
                <a:gd name="T16" fmla="*/ 4 w 114"/>
                <a:gd name="T17" fmla="*/ 82 h 88"/>
                <a:gd name="T18" fmla="*/ 2 w 114"/>
                <a:gd name="T19" fmla="*/ 76 h 88"/>
                <a:gd name="T20" fmla="*/ 4 w 114"/>
                <a:gd name="T21" fmla="*/ 60 h 88"/>
                <a:gd name="T22" fmla="*/ 12 w 114"/>
                <a:gd name="T23" fmla="*/ 44 h 88"/>
                <a:gd name="T24" fmla="*/ 22 w 114"/>
                <a:gd name="T25" fmla="*/ 28 h 88"/>
                <a:gd name="T26" fmla="*/ 12 w 114"/>
                <a:gd name="T27" fmla="*/ 26 h 88"/>
                <a:gd name="T28" fmla="*/ 2 w 114"/>
                <a:gd name="T29" fmla="*/ 26 h 88"/>
                <a:gd name="T30" fmla="*/ 0 w 114"/>
                <a:gd name="T31" fmla="*/ 18 h 88"/>
                <a:gd name="T32" fmla="*/ 0 w 114"/>
                <a:gd name="T33" fmla="*/ 12 h 88"/>
                <a:gd name="T34" fmla="*/ 2 w 114"/>
                <a:gd name="T35" fmla="*/ 6 h 88"/>
                <a:gd name="T36" fmla="*/ 6 w 114"/>
                <a:gd name="T37" fmla="*/ 2 h 88"/>
                <a:gd name="T38" fmla="*/ 14 w 114"/>
                <a:gd name="T39" fmla="*/ 0 h 88"/>
                <a:gd name="T40" fmla="*/ 28 w 114"/>
                <a:gd name="T41" fmla="*/ 0 h 88"/>
                <a:gd name="T42" fmla="*/ 46 w 114"/>
                <a:gd name="T43" fmla="*/ 4 h 88"/>
                <a:gd name="T44" fmla="*/ 80 w 114"/>
                <a:gd name="T45" fmla="*/ 10 h 88"/>
                <a:gd name="T46" fmla="*/ 112 w 114"/>
                <a:gd name="T47" fmla="*/ 12 h 88"/>
                <a:gd name="T48" fmla="*/ 112 w 114"/>
                <a:gd name="T49" fmla="*/ 14 h 88"/>
                <a:gd name="T50" fmla="*/ 112 w 114"/>
                <a:gd name="T51" fmla="*/ 18 h 88"/>
                <a:gd name="T52" fmla="*/ 114 w 114"/>
                <a:gd name="T53" fmla="*/ 20 h 88"/>
                <a:gd name="T54" fmla="*/ 112 w 114"/>
                <a:gd name="T55" fmla="*/ 38 h 88"/>
                <a:gd name="T56" fmla="*/ 110 w 114"/>
                <a:gd name="T57" fmla="*/ 44 h 88"/>
                <a:gd name="T58" fmla="*/ 106 w 114"/>
                <a:gd name="T59" fmla="*/ 48 h 88"/>
                <a:gd name="T60" fmla="*/ 62 w 114"/>
                <a:gd name="T61" fmla="*/ 36 h 88"/>
                <a:gd name="T62" fmla="*/ 68 w 114"/>
                <a:gd name="T63" fmla="*/ 44 h 88"/>
                <a:gd name="T64" fmla="*/ 72 w 114"/>
                <a:gd name="T65" fmla="*/ 50 h 88"/>
                <a:gd name="T66" fmla="*/ 70 w 114"/>
                <a:gd name="T67" fmla="*/ 64 h 88"/>
                <a:gd name="T68" fmla="*/ 66 w 114"/>
                <a:gd name="T69" fmla="*/ 74 h 88"/>
                <a:gd name="T70" fmla="*/ 60 w 114"/>
                <a:gd name="T71" fmla="*/ 76 h 88"/>
                <a:gd name="T72" fmla="*/ 56 w 114"/>
                <a:gd name="T73" fmla="*/ 78 h 88"/>
                <a:gd name="T74" fmla="*/ 46 w 114"/>
                <a:gd name="T75" fmla="*/ 76 h 88"/>
                <a:gd name="T76" fmla="*/ 38 w 114"/>
                <a:gd name="T77" fmla="*/ 68 h 88"/>
                <a:gd name="T78" fmla="*/ 38 w 114"/>
                <a:gd name="T79" fmla="*/ 32 h 88"/>
                <a:gd name="T80" fmla="*/ 40 w 114"/>
                <a:gd name="T81" fmla="*/ 42 h 88"/>
                <a:gd name="T82" fmla="*/ 46 w 114"/>
                <a:gd name="T83" fmla="*/ 48 h 88"/>
                <a:gd name="T84" fmla="*/ 56 w 114"/>
                <a:gd name="T85" fmla="*/ 60 h 88"/>
                <a:gd name="T86" fmla="*/ 60 w 114"/>
                <a:gd name="T87" fmla="*/ 62 h 88"/>
                <a:gd name="T88" fmla="*/ 62 w 114"/>
                <a:gd name="T89" fmla="*/ 62 h 88"/>
                <a:gd name="T90" fmla="*/ 64 w 114"/>
                <a:gd name="T91" fmla="*/ 60 h 88"/>
                <a:gd name="T92" fmla="*/ 66 w 114"/>
                <a:gd name="T93" fmla="*/ 58 h 88"/>
                <a:gd name="T94" fmla="*/ 54 w 114"/>
                <a:gd name="T95" fmla="*/ 40 h 88"/>
                <a:gd name="T96" fmla="*/ 46 w 114"/>
                <a:gd name="T97" fmla="*/ 36 h 88"/>
                <a:gd name="T98" fmla="*/ 38 w 114"/>
                <a:gd name="T99" fmla="*/ 3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88">
                  <a:moveTo>
                    <a:pt x="38" y="68"/>
                  </a:moveTo>
                  <a:lnTo>
                    <a:pt x="38" y="68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2" y="58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4" y="76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96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4"/>
                  </a:lnTo>
                  <a:lnTo>
                    <a:pt x="112" y="14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44"/>
                  </a:lnTo>
                  <a:lnTo>
                    <a:pt x="106" y="48"/>
                  </a:lnTo>
                  <a:lnTo>
                    <a:pt x="106" y="4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68" y="70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60" y="76"/>
                  </a:lnTo>
                  <a:lnTo>
                    <a:pt x="56" y="78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38" y="68"/>
                  </a:lnTo>
                  <a:lnTo>
                    <a:pt x="38" y="68"/>
                  </a:lnTo>
                  <a:close/>
                  <a:moveTo>
                    <a:pt x="38" y="32"/>
                  </a:moveTo>
                  <a:lnTo>
                    <a:pt x="38" y="32"/>
                  </a:lnTo>
                  <a:lnTo>
                    <a:pt x="40" y="4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50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4" y="60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0" y="4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46" y="36"/>
                  </a:lnTo>
                  <a:lnTo>
                    <a:pt x="38" y="3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Freeform 48"/>
            <p:cNvSpPr>
              <a:spLocks noEditPoints="1"/>
            </p:cNvSpPr>
            <p:nvPr/>
          </p:nvSpPr>
          <p:spPr bwMode="auto">
            <a:xfrm>
              <a:off x="6829425" y="4049713"/>
              <a:ext cx="165100" cy="60325"/>
            </a:xfrm>
            <a:custGeom>
              <a:avLst/>
              <a:gdLst>
                <a:gd name="T0" fmla="*/ 10 w 104"/>
                <a:gd name="T1" fmla="*/ 28 h 38"/>
                <a:gd name="T2" fmla="*/ 8 w 104"/>
                <a:gd name="T3" fmla="*/ 30 h 38"/>
                <a:gd name="T4" fmla="*/ 6 w 104"/>
                <a:gd name="T5" fmla="*/ 30 h 38"/>
                <a:gd name="T6" fmla="*/ 2 w 104"/>
                <a:gd name="T7" fmla="*/ 30 h 38"/>
                <a:gd name="T8" fmla="*/ 0 w 104"/>
                <a:gd name="T9" fmla="*/ 26 h 38"/>
                <a:gd name="T10" fmla="*/ 2 w 104"/>
                <a:gd name="T11" fmla="*/ 18 h 38"/>
                <a:gd name="T12" fmla="*/ 4 w 104"/>
                <a:gd name="T13" fmla="*/ 10 h 38"/>
                <a:gd name="T14" fmla="*/ 8 w 104"/>
                <a:gd name="T15" fmla="*/ 6 h 38"/>
                <a:gd name="T16" fmla="*/ 14 w 104"/>
                <a:gd name="T17" fmla="*/ 0 h 38"/>
                <a:gd name="T18" fmla="*/ 18 w 104"/>
                <a:gd name="T19" fmla="*/ 0 h 38"/>
                <a:gd name="T20" fmla="*/ 26 w 104"/>
                <a:gd name="T21" fmla="*/ 0 h 38"/>
                <a:gd name="T22" fmla="*/ 40 w 104"/>
                <a:gd name="T23" fmla="*/ 2 h 38"/>
                <a:gd name="T24" fmla="*/ 56 w 104"/>
                <a:gd name="T25" fmla="*/ 4 h 38"/>
                <a:gd name="T26" fmla="*/ 58 w 104"/>
                <a:gd name="T27" fmla="*/ 8 h 38"/>
                <a:gd name="T28" fmla="*/ 60 w 104"/>
                <a:gd name="T29" fmla="*/ 12 h 38"/>
                <a:gd name="T30" fmla="*/ 60 w 104"/>
                <a:gd name="T31" fmla="*/ 18 h 38"/>
                <a:gd name="T32" fmla="*/ 58 w 104"/>
                <a:gd name="T33" fmla="*/ 24 h 38"/>
                <a:gd name="T34" fmla="*/ 58 w 104"/>
                <a:gd name="T35" fmla="*/ 28 h 38"/>
                <a:gd name="T36" fmla="*/ 54 w 104"/>
                <a:gd name="T37" fmla="*/ 32 h 38"/>
                <a:gd name="T38" fmla="*/ 22 w 104"/>
                <a:gd name="T39" fmla="*/ 26 h 38"/>
                <a:gd name="T40" fmla="*/ 18 w 104"/>
                <a:gd name="T41" fmla="*/ 26 h 38"/>
                <a:gd name="T42" fmla="*/ 12 w 104"/>
                <a:gd name="T43" fmla="*/ 28 h 38"/>
                <a:gd name="T44" fmla="*/ 84 w 104"/>
                <a:gd name="T45" fmla="*/ 22 h 38"/>
                <a:gd name="T46" fmla="*/ 86 w 104"/>
                <a:gd name="T47" fmla="*/ 14 h 38"/>
                <a:gd name="T48" fmla="*/ 90 w 104"/>
                <a:gd name="T49" fmla="*/ 6 h 38"/>
                <a:gd name="T50" fmla="*/ 92 w 104"/>
                <a:gd name="T51" fmla="*/ 6 h 38"/>
                <a:gd name="T52" fmla="*/ 100 w 104"/>
                <a:gd name="T53" fmla="*/ 8 h 38"/>
                <a:gd name="T54" fmla="*/ 104 w 104"/>
                <a:gd name="T55" fmla="*/ 16 h 38"/>
                <a:gd name="T56" fmla="*/ 104 w 104"/>
                <a:gd name="T57" fmla="*/ 18 h 38"/>
                <a:gd name="T58" fmla="*/ 102 w 104"/>
                <a:gd name="T59" fmla="*/ 26 h 38"/>
                <a:gd name="T60" fmla="*/ 100 w 104"/>
                <a:gd name="T61" fmla="*/ 32 h 38"/>
                <a:gd name="T62" fmla="*/ 94 w 104"/>
                <a:gd name="T63" fmla="*/ 36 h 38"/>
                <a:gd name="T64" fmla="*/ 88 w 104"/>
                <a:gd name="T65" fmla="*/ 38 h 38"/>
                <a:gd name="T66" fmla="*/ 84 w 104"/>
                <a:gd name="T67" fmla="*/ 30 h 38"/>
                <a:gd name="T68" fmla="*/ 84 w 104"/>
                <a:gd name="T6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38">
                  <a:moveTo>
                    <a:pt x="12" y="28"/>
                  </a:moveTo>
                  <a:lnTo>
                    <a:pt x="10" y="28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84" y="22"/>
                  </a:moveTo>
                  <a:lnTo>
                    <a:pt x="84" y="2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2" y="12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94" y="36"/>
                  </a:lnTo>
                  <a:lnTo>
                    <a:pt x="90" y="38"/>
                  </a:lnTo>
                  <a:lnTo>
                    <a:pt x="88" y="38"/>
                  </a:lnTo>
                  <a:lnTo>
                    <a:pt x="88" y="38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4" y="22"/>
                  </a:lnTo>
                  <a:lnTo>
                    <a:pt x="8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6829425" y="4097338"/>
              <a:ext cx="107950" cy="133350"/>
            </a:xfrm>
            <a:custGeom>
              <a:avLst/>
              <a:gdLst>
                <a:gd name="T0" fmla="*/ 14 w 68"/>
                <a:gd name="T1" fmla="*/ 78 h 84"/>
                <a:gd name="T2" fmla="*/ 10 w 68"/>
                <a:gd name="T3" fmla="*/ 82 h 84"/>
                <a:gd name="T4" fmla="*/ 6 w 68"/>
                <a:gd name="T5" fmla="*/ 84 h 84"/>
                <a:gd name="T6" fmla="*/ 4 w 68"/>
                <a:gd name="T7" fmla="*/ 80 h 84"/>
                <a:gd name="T8" fmla="*/ 4 w 68"/>
                <a:gd name="T9" fmla="*/ 74 h 84"/>
                <a:gd name="T10" fmla="*/ 4 w 68"/>
                <a:gd name="T11" fmla="*/ 72 h 84"/>
                <a:gd name="T12" fmla="*/ 8 w 68"/>
                <a:gd name="T13" fmla="*/ 60 h 84"/>
                <a:gd name="T14" fmla="*/ 14 w 68"/>
                <a:gd name="T15" fmla="*/ 54 h 84"/>
                <a:gd name="T16" fmla="*/ 22 w 68"/>
                <a:gd name="T17" fmla="*/ 52 h 84"/>
                <a:gd name="T18" fmla="*/ 28 w 68"/>
                <a:gd name="T19" fmla="*/ 50 h 84"/>
                <a:gd name="T20" fmla="*/ 36 w 68"/>
                <a:gd name="T21" fmla="*/ 50 h 84"/>
                <a:gd name="T22" fmla="*/ 40 w 68"/>
                <a:gd name="T23" fmla="*/ 50 h 84"/>
                <a:gd name="T24" fmla="*/ 32 w 68"/>
                <a:gd name="T25" fmla="*/ 46 h 84"/>
                <a:gd name="T26" fmla="*/ 22 w 68"/>
                <a:gd name="T27" fmla="*/ 40 h 84"/>
                <a:gd name="T28" fmla="*/ 2 w 68"/>
                <a:gd name="T29" fmla="*/ 34 h 84"/>
                <a:gd name="T30" fmla="*/ 0 w 68"/>
                <a:gd name="T31" fmla="*/ 32 h 84"/>
                <a:gd name="T32" fmla="*/ 0 w 68"/>
                <a:gd name="T33" fmla="*/ 28 h 84"/>
                <a:gd name="T34" fmla="*/ 2 w 68"/>
                <a:gd name="T35" fmla="*/ 20 h 84"/>
                <a:gd name="T36" fmla="*/ 6 w 68"/>
                <a:gd name="T37" fmla="*/ 10 h 84"/>
                <a:gd name="T38" fmla="*/ 8 w 68"/>
                <a:gd name="T39" fmla="*/ 8 h 84"/>
                <a:gd name="T40" fmla="*/ 18 w 68"/>
                <a:gd name="T41" fmla="*/ 6 h 84"/>
                <a:gd name="T42" fmla="*/ 32 w 68"/>
                <a:gd name="T43" fmla="*/ 6 h 84"/>
                <a:gd name="T44" fmla="*/ 42 w 68"/>
                <a:gd name="T45" fmla="*/ 6 h 84"/>
                <a:gd name="T46" fmla="*/ 42 w 68"/>
                <a:gd name="T47" fmla="*/ 2 h 84"/>
                <a:gd name="T48" fmla="*/ 42 w 68"/>
                <a:gd name="T49" fmla="*/ 0 h 84"/>
                <a:gd name="T50" fmla="*/ 54 w 68"/>
                <a:gd name="T51" fmla="*/ 0 h 84"/>
                <a:gd name="T52" fmla="*/ 64 w 68"/>
                <a:gd name="T53" fmla="*/ 2 h 84"/>
                <a:gd name="T54" fmla="*/ 66 w 68"/>
                <a:gd name="T55" fmla="*/ 6 h 84"/>
                <a:gd name="T56" fmla="*/ 68 w 68"/>
                <a:gd name="T57" fmla="*/ 10 h 84"/>
                <a:gd name="T58" fmla="*/ 68 w 68"/>
                <a:gd name="T59" fmla="*/ 14 h 84"/>
                <a:gd name="T60" fmla="*/ 68 w 68"/>
                <a:gd name="T61" fmla="*/ 16 h 84"/>
                <a:gd name="T62" fmla="*/ 68 w 68"/>
                <a:gd name="T63" fmla="*/ 18 h 84"/>
                <a:gd name="T64" fmla="*/ 68 w 68"/>
                <a:gd name="T65" fmla="*/ 22 h 84"/>
                <a:gd name="T66" fmla="*/ 68 w 68"/>
                <a:gd name="T67" fmla="*/ 28 h 84"/>
                <a:gd name="T68" fmla="*/ 66 w 68"/>
                <a:gd name="T69" fmla="*/ 32 h 84"/>
                <a:gd name="T70" fmla="*/ 54 w 68"/>
                <a:gd name="T71" fmla="*/ 32 h 84"/>
                <a:gd name="T72" fmla="*/ 40 w 68"/>
                <a:gd name="T73" fmla="*/ 32 h 84"/>
                <a:gd name="T74" fmla="*/ 30 w 68"/>
                <a:gd name="T75" fmla="*/ 32 h 84"/>
                <a:gd name="T76" fmla="*/ 52 w 68"/>
                <a:gd name="T77" fmla="*/ 42 h 84"/>
                <a:gd name="T78" fmla="*/ 64 w 68"/>
                <a:gd name="T79" fmla="*/ 52 h 84"/>
                <a:gd name="T80" fmla="*/ 62 w 68"/>
                <a:gd name="T81" fmla="*/ 70 h 84"/>
                <a:gd name="T82" fmla="*/ 60 w 68"/>
                <a:gd name="T83" fmla="*/ 78 h 84"/>
                <a:gd name="T84" fmla="*/ 56 w 68"/>
                <a:gd name="T85" fmla="*/ 84 h 84"/>
                <a:gd name="T86" fmla="*/ 44 w 68"/>
                <a:gd name="T87" fmla="*/ 80 h 84"/>
                <a:gd name="T88" fmla="*/ 24 w 68"/>
                <a:gd name="T89" fmla="*/ 76 h 84"/>
                <a:gd name="T90" fmla="*/ 20 w 68"/>
                <a:gd name="T91" fmla="*/ 76 h 84"/>
                <a:gd name="T92" fmla="*/ 14 w 68"/>
                <a:gd name="T9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84">
                  <a:moveTo>
                    <a:pt x="14" y="78"/>
                  </a:moveTo>
                  <a:lnTo>
                    <a:pt x="14" y="78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4" y="76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60"/>
                  </a:lnTo>
                  <a:lnTo>
                    <a:pt x="1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8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2" y="4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40" y="32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60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0" y="78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32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Freeform 50"/>
            <p:cNvSpPr>
              <a:spLocks noEditPoints="1"/>
            </p:cNvSpPr>
            <p:nvPr/>
          </p:nvSpPr>
          <p:spPr bwMode="auto">
            <a:xfrm>
              <a:off x="6769100" y="4224338"/>
              <a:ext cx="180975" cy="149225"/>
            </a:xfrm>
            <a:custGeom>
              <a:avLst/>
              <a:gdLst>
                <a:gd name="T0" fmla="*/ 94 w 114"/>
                <a:gd name="T1" fmla="*/ 86 h 94"/>
                <a:gd name="T2" fmla="*/ 48 w 114"/>
                <a:gd name="T3" fmla="*/ 76 h 94"/>
                <a:gd name="T4" fmla="*/ 24 w 114"/>
                <a:gd name="T5" fmla="*/ 72 h 94"/>
                <a:gd name="T6" fmla="*/ 2 w 114"/>
                <a:gd name="T7" fmla="*/ 72 h 94"/>
                <a:gd name="T8" fmla="*/ 0 w 114"/>
                <a:gd name="T9" fmla="*/ 62 h 94"/>
                <a:gd name="T10" fmla="*/ 2 w 114"/>
                <a:gd name="T11" fmla="*/ 50 h 94"/>
                <a:gd name="T12" fmla="*/ 6 w 114"/>
                <a:gd name="T13" fmla="*/ 40 h 94"/>
                <a:gd name="T14" fmla="*/ 28 w 114"/>
                <a:gd name="T15" fmla="*/ 42 h 94"/>
                <a:gd name="T16" fmla="*/ 50 w 114"/>
                <a:gd name="T17" fmla="*/ 46 h 94"/>
                <a:gd name="T18" fmla="*/ 44 w 114"/>
                <a:gd name="T19" fmla="*/ 40 h 94"/>
                <a:gd name="T20" fmla="*/ 38 w 114"/>
                <a:gd name="T21" fmla="*/ 28 h 94"/>
                <a:gd name="T22" fmla="*/ 40 w 114"/>
                <a:gd name="T23" fmla="*/ 22 h 94"/>
                <a:gd name="T24" fmla="*/ 44 w 114"/>
                <a:gd name="T25" fmla="*/ 12 h 94"/>
                <a:gd name="T26" fmla="*/ 52 w 114"/>
                <a:gd name="T27" fmla="*/ 4 h 94"/>
                <a:gd name="T28" fmla="*/ 68 w 114"/>
                <a:gd name="T29" fmla="*/ 0 h 94"/>
                <a:gd name="T30" fmla="*/ 92 w 114"/>
                <a:gd name="T31" fmla="*/ 6 h 94"/>
                <a:gd name="T32" fmla="*/ 104 w 114"/>
                <a:gd name="T33" fmla="*/ 12 h 94"/>
                <a:gd name="T34" fmla="*/ 112 w 114"/>
                <a:gd name="T35" fmla="*/ 20 h 94"/>
                <a:gd name="T36" fmla="*/ 114 w 114"/>
                <a:gd name="T37" fmla="*/ 28 h 94"/>
                <a:gd name="T38" fmla="*/ 112 w 114"/>
                <a:gd name="T39" fmla="*/ 42 h 94"/>
                <a:gd name="T40" fmla="*/ 106 w 114"/>
                <a:gd name="T41" fmla="*/ 58 h 94"/>
                <a:gd name="T42" fmla="*/ 106 w 114"/>
                <a:gd name="T43" fmla="*/ 66 h 94"/>
                <a:gd name="T44" fmla="*/ 106 w 114"/>
                <a:gd name="T45" fmla="*/ 82 h 94"/>
                <a:gd name="T46" fmla="*/ 100 w 114"/>
                <a:gd name="T47" fmla="*/ 94 h 94"/>
                <a:gd name="T48" fmla="*/ 96 w 114"/>
                <a:gd name="T49" fmla="*/ 90 h 94"/>
                <a:gd name="T50" fmla="*/ 94 w 114"/>
                <a:gd name="T51" fmla="*/ 86 h 94"/>
                <a:gd name="T52" fmla="*/ 104 w 114"/>
                <a:gd name="T53" fmla="*/ 42 h 94"/>
                <a:gd name="T54" fmla="*/ 100 w 114"/>
                <a:gd name="T55" fmla="*/ 34 h 94"/>
                <a:gd name="T56" fmla="*/ 90 w 114"/>
                <a:gd name="T57" fmla="*/ 26 h 94"/>
                <a:gd name="T58" fmla="*/ 82 w 114"/>
                <a:gd name="T59" fmla="*/ 22 h 94"/>
                <a:gd name="T60" fmla="*/ 56 w 114"/>
                <a:gd name="T61" fmla="*/ 18 h 94"/>
                <a:gd name="T62" fmla="*/ 50 w 114"/>
                <a:gd name="T63" fmla="*/ 20 h 94"/>
                <a:gd name="T64" fmla="*/ 46 w 114"/>
                <a:gd name="T65" fmla="*/ 22 h 94"/>
                <a:gd name="T66" fmla="*/ 46 w 114"/>
                <a:gd name="T67" fmla="*/ 26 h 94"/>
                <a:gd name="T68" fmla="*/ 58 w 114"/>
                <a:gd name="T69" fmla="*/ 38 h 94"/>
                <a:gd name="T70" fmla="*/ 72 w 114"/>
                <a:gd name="T71" fmla="*/ 48 h 94"/>
                <a:gd name="T72" fmla="*/ 80 w 114"/>
                <a:gd name="T73" fmla="*/ 50 h 94"/>
                <a:gd name="T74" fmla="*/ 88 w 114"/>
                <a:gd name="T75" fmla="*/ 52 h 94"/>
                <a:gd name="T76" fmla="*/ 94 w 114"/>
                <a:gd name="T77" fmla="*/ 54 h 94"/>
                <a:gd name="T78" fmla="*/ 98 w 114"/>
                <a:gd name="T79" fmla="*/ 54 h 94"/>
                <a:gd name="T80" fmla="*/ 100 w 114"/>
                <a:gd name="T81" fmla="*/ 52 h 94"/>
                <a:gd name="T82" fmla="*/ 104 w 114"/>
                <a:gd name="T83" fmla="*/ 48 h 94"/>
                <a:gd name="T84" fmla="*/ 104 w 114"/>
                <a:gd name="T85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4" h="94">
                  <a:moveTo>
                    <a:pt x="94" y="86"/>
                  </a:moveTo>
                  <a:lnTo>
                    <a:pt x="94" y="86"/>
                  </a:lnTo>
                  <a:lnTo>
                    <a:pt x="70" y="80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24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0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4" y="1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0" y="52"/>
                  </a:lnTo>
                  <a:lnTo>
                    <a:pt x="106" y="5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92"/>
                  </a:lnTo>
                  <a:lnTo>
                    <a:pt x="100" y="94"/>
                  </a:lnTo>
                  <a:lnTo>
                    <a:pt x="100" y="94"/>
                  </a:lnTo>
                  <a:lnTo>
                    <a:pt x="96" y="90"/>
                  </a:lnTo>
                  <a:lnTo>
                    <a:pt x="96" y="90"/>
                  </a:lnTo>
                  <a:lnTo>
                    <a:pt x="94" y="86"/>
                  </a:lnTo>
                  <a:lnTo>
                    <a:pt x="94" y="86"/>
                  </a:lnTo>
                  <a:close/>
                  <a:moveTo>
                    <a:pt x="104" y="42"/>
                  </a:moveTo>
                  <a:lnTo>
                    <a:pt x="104" y="42"/>
                  </a:lnTo>
                  <a:lnTo>
                    <a:pt x="100" y="34"/>
                  </a:lnTo>
                  <a:lnTo>
                    <a:pt x="96" y="30"/>
                  </a:lnTo>
                  <a:lnTo>
                    <a:pt x="90" y="26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70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2" y="32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8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2"/>
                  </a:lnTo>
                  <a:lnTo>
                    <a:pt x="104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94" name="组 93"/>
          <p:cNvGrpSpPr/>
          <p:nvPr/>
        </p:nvGrpSpPr>
        <p:grpSpPr>
          <a:xfrm rot="18187279">
            <a:off x="10207472" y="173945"/>
            <a:ext cx="489613" cy="2127676"/>
            <a:chOff x="6489700" y="1887538"/>
            <a:chExt cx="688975" cy="29940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5" name="Freeform 5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  <a:close/>
                </a:path>
              </a:pathLst>
            </a:custGeom>
            <a:solidFill>
              <a:srgbClr val="010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6" name="Freeform 6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7" name="Freeform 7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8" name="Freeform 8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9" name="Freeform 9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0" name="Freeform 10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1" name="Freeform 11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2" name="Freeform 12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3" name="Freeform 13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3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4" name="Freeform 14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5" name="Freeform 15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6" name="Freeform 16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7" name="Rectangle 17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8" name="Rectangle 18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9" name="Rectangle 19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solidFill>
              <a:srgbClr val="E4E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0" name="Rectangle 20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1" name="Rectangle 21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solidFill>
              <a:srgbClr val="B8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2" name="Rectangle 22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3" name="Rectangle 23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solidFill>
              <a:srgbClr val="E20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4" name="Rectangle 24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5" name="Freeform 25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6" name="Freeform 26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7" name="Freeform 27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8" name="Freeform 28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9" name="Freeform 29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0" name="Freeform 30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1" name="Freeform 31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A1A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2" name="Freeform 32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3" name="Rectangle 33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4" name="Rectangle 34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5" name="Freeform 35"/>
            <p:cNvSpPr>
              <a:spLocks noEditPoints="1"/>
            </p:cNvSpPr>
            <p:nvPr/>
          </p:nvSpPr>
          <p:spPr bwMode="auto">
            <a:xfrm>
              <a:off x="6835775" y="3255963"/>
              <a:ext cx="82550" cy="1343025"/>
            </a:xfrm>
            <a:custGeom>
              <a:avLst/>
              <a:gdLst>
                <a:gd name="T0" fmla="*/ 52 w 52"/>
                <a:gd name="T1" fmla="*/ 82 h 846"/>
                <a:gd name="T2" fmla="*/ 0 w 52"/>
                <a:gd name="T3" fmla="*/ 82 h 846"/>
                <a:gd name="T4" fmla="*/ 0 w 52"/>
                <a:gd name="T5" fmla="*/ 846 h 846"/>
                <a:gd name="T6" fmla="*/ 52 w 52"/>
                <a:gd name="T7" fmla="*/ 846 h 846"/>
                <a:gd name="T8" fmla="*/ 52 w 52"/>
                <a:gd name="T9" fmla="*/ 82 h 846"/>
                <a:gd name="T10" fmla="*/ 52 w 52"/>
                <a:gd name="T11" fmla="*/ 0 h 846"/>
                <a:gd name="T12" fmla="*/ 0 w 52"/>
                <a:gd name="T13" fmla="*/ 0 h 846"/>
                <a:gd name="T14" fmla="*/ 0 w 52"/>
                <a:gd name="T15" fmla="*/ 40 h 846"/>
                <a:gd name="T16" fmla="*/ 52 w 52"/>
                <a:gd name="T17" fmla="*/ 40 h 846"/>
                <a:gd name="T18" fmla="*/ 52 w 52"/>
                <a:gd name="T1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846">
                  <a:moveTo>
                    <a:pt x="52" y="82"/>
                  </a:moveTo>
                  <a:lnTo>
                    <a:pt x="0" y="82"/>
                  </a:lnTo>
                  <a:lnTo>
                    <a:pt x="0" y="846"/>
                  </a:lnTo>
                  <a:lnTo>
                    <a:pt x="52" y="846"/>
                  </a:lnTo>
                  <a:lnTo>
                    <a:pt x="52" y="82"/>
                  </a:lnTo>
                  <a:close/>
                  <a:moveTo>
                    <a:pt x="5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52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6" name="Rectangle 36"/>
            <p:cNvSpPr>
              <a:spLocks noChangeArrowheads="1"/>
            </p:cNvSpPr>
            <p:nvPr/>
          </p:nvSpPr>
          <p:spPr bwMode="auto">
            <a:xfrm>
              <a:off x="6835775" y="3386138"/>
              <a:ext cx="82550" cy="121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7" name="Rectangle 37"/>
            <p:cNvSpPr>
              <a:spLocks noChangeArrowheads="1"/>
            </p:cNvSpPr>
            <p:nvPr/>
          </p:nvSpPr>
          <p:spPr bwMode="auto">
            <a:xfrm>
              <a:off x="6835775" y="3255963"/>
              <a:ext cx="825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8" name="Rectangle 38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solidFill>
              <a:srgbClr val="DC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9" name="Rectangle 39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0" name="Rectangle 40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1" name="Rectangle 41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2" name="Rectangle 42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solidFill>
              <a:srgbClr val="F18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3" name="Rectangle 43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4" name="Freeform 44"/>
            <p:cNvSpPr/>
            <p:nvPr/>
          </p:nvSpPr>
          <p:spPr bwMode="auto">
            <a:xfrm>
              <a:off x="6829425" y="3494088"/>
              <a:ext cx="180975" cy="209550"/>
            </a:xfrm>
            <a:custGeom>
              <a:avLst/>
              <a:gdLst>
                <a:gd name="T0" fmla="*/ 0 w 114"/>
                <a:gd name="T1" fmla="*/ 116 h 132"/>
                <a:gd name="T2" fmla="*/ 0 w 114"/>
                <a:gd name="T3" fmla="*/ 110 h 132"/>
                <a:gd name="T4" fmla="*/ 0 w 114"/>
                <a:gd name="T5" fmla="*/ 100 h 132"/>
                <a:gd name="T6" fmla="*/ 4 w 114"/>
                <a:gd name="T7" fmla="*/ 90 h 132"/>
                <a:gd name="T8" fmla="*/ 14 w 114"/>
                <a:gd name="T9" fmla="*/ 88 h 132"/>
                <a:gd name="T10" fmla="*/ 24 w 114"/>
                <a:gd name="T11" fmla="*/ 88 h 132"/>
                <a:gd name="T12" fmla="*/ 34 w 114"/>
                <a:gd name="T13" fmla="*/ 88 h 132"/>
                <a:gd name="T14" fmla="*/ 46 w 114"/>
                <a:gd name="T15" fmla="*/ 88 h 132"/>
                <a:gd name="T16" fmla="*/ 52 w 114"/>
                <a:gd name="T17" fmla="*/ 88 h 132"/>
                <a:gd name="T18" fmla="*/ 56 w 114"/>
                <a:gd name="T19" fmla="*/ 88 h 132"/>
                <a:gd name="T20" fmla="*/ 36 w 114"/>
                <a:gd name="T21" fmla="*/ 80 h 132"/>
                <a:gd name="T22" fmla="*/ 16 w 114"/>
                <a:gd name="T23" fmla="*/ 74 h 132"/>
                <a:gd name="T24" fmla="*/ 14 w 114"/>
                <a:gd name="T25" fmla="*/ 66 h 132"/>
                <a:gd name="T26" fmla="*/ 16 w 114"/>
                <a:gd name="T27" fmla="*/ 54 h 132"/>
                <a:gd name="T28" fmla="*/ 18 w 114"/>
                <a:gd name="T29" fmla="*/ 46 h 132"/>
                <a:gd name="T30" fmla="*/ 32 w 114"/>
                <a:gd name="T31" fmla="*/ 40 h 132"/>
                <a:gd name="T32" fmla="*/ 50 w 114"/>
                <a:gd name="T33" fmla="*/ 34 h 132"/>
                <a:gd name="T34" fmla="*/ 72 w 114"/>
                <a:gd name="T35" fmla="*/ 26 h 132"/>
                <a:gd name="T36" fmla="*/ 58 w 114"/>
                <a:gd name="T37" fmla="*/ 20 h 132"/>
                <a:gd name="T38" fmla="*/ 44 w 114"/>
                <a:gd name="T39" fmla="*/ 18 h 132"/>
                <a:gd name="T40" fmla="*/ 16 w 114"/>
                <a:gd name="T41" fmla="*/ 16 h 132"/>
                <a:gd name="T42" fmla="*/ 10 w 114"/>
                <a:gd name="T43" fmla="*/ 16 h 132"/>
                <a:gd name="T44" fmla="*/ 6 w 114"/>
                <a:gd name="T45" fmla="*/ 16 h 132"/>
                <a:gd name="T46" fmla="*/ 2 w 114"/>
                <a:gd name="T47" fmla="*/ 16 h 132"/>
                <a:gd name="T48" fmla="*/ 0 w 114"/>
                <a:gd name="T49" fmla="*/ 14 h 132"/>
                <a:gd name="T50" fmla="*/ 0 w 114"/>
                <a:gd name="T51" fmla="*/ 12 h 132"/>
                <a:gd name="T52" fmla="*/ 2 w 114"/>
                <a:gd name="T53" fmla="*/ 4 h 132"/>
                <a:gd name="T54" fmla="*/ 6 w 114"/>
                <a:gd name="T55" fmla="*/ 0 h 132"/>
                <a:gd name="T56" fmla="*/ 20 w 114"/>
                <a:gd name="T57" fmla="*/ 0 h 132"/>
                <a:gd name="T58" fmla="*/ 36 w 114"/>
                <a:gd name="T59" fmla="*/ 2 h 132"/>
                <a:gd name="T60" fmla="*/ 72 w 114"/>
                <a:gd name="T61" fmla="*/ 10 h 132"/>
                <a:gd name="T62" fmla="*/ 102 w 114"/>
                <a:gd name="T63" fmla="*/ 12 h 132"/>
                <a:gd name="T64" fmla="*/ 106 w 114"/>
                <a:gd name="T65" fmla="*/ 18 h 132"/>
                <a:gd name="T66" fmla="*/ 106 w 114"/>
                <a:gd name="T67" fmla="*/ 26 h 132"/>
                <a:gd name="T68" fmla="*/ 104 w 114"/>
                <a:gd name="T69" fmla="*/ 42 h 132"/>
                <a:gd name="T70" fmla="*/ 102 w 114"/>
                <a:gd name="T71" fmla="*/ 52 h 132"/>
                <a:gd name="T72" fmla="*/ 100 w 114"/>
                <a:gd name="T73" fmla="*/ 54 h 132"/>
                <a:gd name="T74" fmla="*/ 70 w 114"/>
                <a:gd name="T75" fmla="*/ 58 h 132"/>
                <a:gd name="T76" fmla="*/ 40 w 114"/>
                <a:gd name="T77" fmla="*/ 66 h 132"/>
                <a:gd name="T78" fmla="*/ 42 w 114"/>
                <a:gd name="T79" fmla="*/ 70 h 132"/>
                <a:gd name="T80" fmla="*/ 66 w 114"/>
                <a:gd name="T81" fmla="*/ 80 h 132"/>
                <a:gd name="T82" fmla="*/ 88 w 114"/>
                <a:gd name="T83" fmla="*/ 90 h 132"/>
                <a:gd name="T84" fmla="*/ 112 w 114"/>
                <a:gd name="T85" fmla="*/ 98 h 132"/>
                <a:gd name="T86" fmla="*/ 114 w 114"/>
                <a:gd name="T87" fmla="*/ 106 h 132"/>
                <a:gd name="T88" fmla="*/ 114 w 114"/>
                <a:gd name="T89" fmla="*/ 112 h 132"/>
                <a:gd name="T90" fmla="*/ 110 w 114"/>
                <a:gd name="T91" fmla="*/ 120 h 132"/>
                <a:gd name="T92" fmla="*/ 104 w 114"/>
                <a:gd name="T93" fmla="*/ 132 h 132"/>
                <a:gd name="T94" fmla="*/ 76 w 114"/>
                <a:gd name="T95" fmla="*/ 124 h 132"/>
                <a:gd name="T96" fmla="*/ 46 w 114"/>
                <a:gd name="T97" fmla="*/ 118 h 132"/>
                <a:gd name="T98" fmla="*/ 32 w 114"/>
                <a:gd name="T99" fmla="*/ 116 h 132"/>
                <a:gd name="T100" fmla="*/ 16 w 114"/>
                <a:gd name="T101" fmla="*/ 116 h 132"/>
                <a:gd name="T102" fmla="*/ 0 w 114"/>
                <a:gd name="T103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" h="132">
                  <a:moveTo>
                    <a:pt x="0" y="116"/>
                  </a:moveTo>
                  <a:lnTo>
                    <a:pt x="0" y="1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46" y="88"/>
                  </a:lnTo>
                  <a:lnTo>
                    <a:pt x="46" y="88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58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12"/>
                  </a:lnTo>
                  <a:lnTo>
                    <a:pt x="102" y="12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04" y="42"/>
                  </a:lnTo>
                  <a:lnTo>
                    <a:pt x="104" y="42"/>
                  </a:lnTo>
                  <a:lnTo>
                    <a:pt x="102" y="52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54" y="62"/>
                  </a:lnTo>
                  <a:lnTo>
                    <a:pt x="40" y="66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112" y="98"/>
                  </a:lnTo>
                  <a:lnTo>
                    <a:pt x="112" y="9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0" y="120"/>
                  </a:lnTo>
                  <a:lnTo>
                    <a:pt x="110" y="120"/>
                  </a:lnTo>
                  <a:lnTo>
                    <a:pt x="108" y="130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32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5" name="Freeform 45"/>
            <p:cNvSpPr>
              <a:spLocks noEditPoints="1"/>
            </p:cNvSpPr>
            <p:nvPr/>
          </p:nvSpPr>
          <p:spPr bwMode="auto">
            <a:xfrm>
              <a:off x="6829425" y="3687763"/>
              <a:ext cx="107950" cy="111125"/>
            </a:xfrm>
            <a:custGeom>
              <a:avLst/>
              <a:gdLst>
                <a:gd name="T0" fmla="*/ 14 w 68"/>
                <a:gd name="T1" fmla="*/ 62 h 70"/>
                <a:gd name="T2" fmla="*/ 12 w 68"/>
                <a:gd name="T3" fmla="*/ 66 h 70"/>
                <a:gd name="T4" fmla="*/ 10 w 68"/>
                <a:gd name="T5" fmla="*/ 70 h 70"/>
                <a:gd name="T6" fmla="*/ 6 w 68"/>
                <a:gd name="T7" fmla="*/ 68 h 70"/>
                <a:gd name="T8" fmla="*/ 6 w 68"/>
                <a:gd name="T9" fmla="*/ 62 h 70"/>
                <a:gd name="T10" fmla="*/ 6 w 68"/>
                <a:gd name="T11" fmla="*/ 56 h 70"/>
                <a:gd name="T12" fmla="*/ 10 w 68"/>
                <a:gd name="T13" fmla="*/ 48 h 70"/>
                <a:gd name="T14" fmla="*/ 16 w 68"/>
                <a:gd name="T15" fmla="*/ 42 h 70"/>
                <a:gd name="T16" fmla="*/ 6 w 68"/>
                <a:gd name="T17" fmla="*/ 34 h 70"/>
                <a:gd name="T18" fmla="*/ 0 w 68"/>
                <a:gd name="T19" fmla="*/ 22 h 70"/>
                <a:gd name="T20" fmla="*/ 2 w 68"/>
                <a:gd name="T21" fmla="*/ 14 h 70"/>
                <a:gd name="T22" fmla="*/ 6 w 68"/>
                <a:gd name="T23" fmla="*/ 8 h 70"/>
                <a:gd name="T24" fmla="*/ 12 w 68"/>
                <a:gd name="T25" fmla="*/ 2 h 70"/>
                <a:gd name="T26" fmla="*/ 24 w 68"/>
                <a:gd name="T27" fmla="*/ 0 h 70"/>
                <a:gd name="T28" fmla="*/ 44 w 68"/>
                <a:gd name="T29" fmla="*/ 4 h 70"/>
                <a:gd name="T30" fmla="*/ 64 w 68"/>
                <a:gd name="T31" fmla="*/ 14 h 70"/>
                <a:gd name="T32" fmla="*/ 68 w 68"/>
                <a:gd name="T33" fmla="*/ 18 h 70"/>
                <a:gd name="T34" fmla="*/ 68 w 68"/>
                <a:gd name="T35" fmla="*/ 28 h 70"/>
                <a:gd name="T36" fmla="*/ 68 w 68"/>
                <a:gd name="T37" fmla="*/ 34 h 70"/>
                <a:gd name="T38" fmla="*/ 64 w 68"/>
                <a:gd name="T39" fmla="*/ 42 h 70"/>
                <a:gd name="T40" fmla="*/ 60 w 68"/>
                <a:gd name="T41" fmla="*/ 48 h 70"/>
                <a:gd name="T42" fmla="*/ 58 w 68"/>
                <a:gd name="T43" fmla="*/ 60 h 70"/>
                <a:gd name="T44" fmla="*/ 56 w 68"/>
                <a:gd name="T45" fmla="*/ 66 h 70"/>
                <a:gd name="T46" fmla="*/ 54 w 68"/>
                <a:gd name="T47" fmla="*/ 70 h 70"/>
                <a:gd name="T48" fmla="*/ 38 w 68"/>
                <a:gd name="T49" fmla="*/ 64 h 70"/>
                <a:gd name="T50" fmla="*/ 22 w 68"/>
                <a:gd name="T51" fmla="*/ 62 h 70"/>
                <a:gd name="T52" fmla="*/ 14 w 68"/>
                <a:gd name="T53" fmla="*/ 62 h 70"/>
                <a:gd name="T54" fmla="*/ 62 w 68"/>
                <a:gd name="T55" fmla="*/ 30 h 70"/>
                <a:gd name="T56" fmla="*/ 38 w 68"/>
                <a:gd name="T57" fmla="*/ 18 h 70"/>
                <a:gd name="T58" fmla="*/ 26 w 68"/>
                <a:gd name="T59" fmla="*/ 16 h 70"/>
                <a:gd name="T60" fmla="*/ 12 w 68"/>
                <a:gd name="T61" fmla="*/ 14 h 70"/>
                <a:gd name="T62" fmla="*/ 8 w 68"/>
                <a:gd name="T63" fmla="*/ 16 h 70"/>
                <a:gd name="T64" fmla="*/ 6 w 68"/>
                <a:gd name="T65" fmla="*/ 22 h 70"/>
                <a:gd name="T66" fmla="*/ 18 w 68"/>
                <a:gd name="T67" fmla="*/ 30 h 70"/>
                <a:gd name="T68" fmla="*/ 30 w 68"/>
                <a:gd name="T69" fmla="*/ 36 h 70"/>
                <a:gd name="T70" fmla="*/ 56 w 68"/>
                <a:gd name="T71" fmla="*/ 40 h 70"/>
                <a:gd name="T72" fmla="*/ 60 w 68"/>
                <a:gd name="T73" fmla="*/ 36 h 70"/>
                <a:gd name="T74" fmla="*/ 62 w 68"/>
                <a:gd name="T75" fmla="*/ 32 h 70"/>
                <a:gd name="T76" fmla="*/ 62 w 68"/>
                <a:gd name="T77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70">
                  <a:moveTo>
                    <a:pt x="14" y="62"/>
                  </a:moveTo>
                  <a:lnTo>
                    <a:pt x="14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54" y="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6" y="66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14" y="62"/>
                  </a:lnTo>
                  <a:lnTo>
                    <a:pt x="14" y="62"/>
                  </a:lnTo>
                  <a:close/>
                  <a:moveTo>
                    <a:pt x="62" y="30"/>
                  </a:moveTo>
                  <a:lnTo>
                    <a:pt x="62" y="30"/>
                  </a:lnTo>
                  <a:lnTo>
                    <a:pt x="50" y="2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2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8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2" y="38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6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6" name="Freeform 46"/>
            <p:cNvSpPr/>
            <p:nvPr/>
          </p:nvSpPr>
          <p:spPr bwMode="auto">
            <a:xfrm>
              <a:off x="6829425" y="3808413"/>
              <a:ext cx="107950" cy="101600"/>
            </a:xfrm>
            <a:custGeom>
              <a:avLst/>
              <a:gdLst>
                <a:gd name="T0" fmla="*/ 44 w 68"/>
                <a:gd name="T1" fmla="*/ 60 h 64"/>
                <a:gd name="T2" fmla="*/ 30 w 68"/>
                <a:gd name="T3" fmla="*/ 54 h 64"/>
                <a:gd name="T4" fmla="*/ 18 w 68"/>
                <a:gd name="T5" fmla="*/ 52 h 64"/>
                <a:gd name="T6" fmla="*/ 16 w 68"/>
                <a:gd name="T7" fmla="*/ 52 h 64"/>
                <a:gd name="T8" fmla="*/ 8 w 68"/>
                <a:gd name="T9" fmla="*/ 50 h 64"/>
                <a:gd name="T10" fmla="*/ 4 w 68"/>
                <a:gd name="T11" fmla="*/ 44 h 64"/>
                <a:gd name="T12" fmla="*/ 8 w 68"/>
                <a:gd name="T13" fmla="*/ 34 h 64"/>
                <a:gd name="T14" fmla="*/ 16 w 68"/>
                <a:gd name="T15" fmla="*/ 32 h 64"/>
                <a:gd name="T16" fmla="*/ 24 w 68"/>
                <a:gd name="T17" fmla="*/ 30 h 64"/>
                <a:gd name="T18" fmla="*/ 38 w 68"/>
                <a:gd name="T19" fmla="*/ 32 h 64"/>
                <a:gd name="T20" fmla="*/ 48 w 68"/>
                <a:gd name="T21" fmla="*/ 34 h 64"/>
                <a:gd name="T22" fmla="*/ 48 w 68"/>
                <a:gd name="T23" fmla="*/ 30 h 64"/>
                <a:gd name="T24" fmla="*/ 48 w 68"/>
                <a:gd name="T25" fmla="*/ 26 h 64"/>
                <a:gd name="T26" fmla="*/ 46 w 68"/>
                <a:gd name="T27" fmla="*/ 24 h 64"/>
                <a:gd name="T28" fmla="*/ 42 w 68"/>
                <a:gd name="T29" fmla="*/ 22 h 64"/>
                <a:gd name="T30" fmla="*/ 38 w 68"/>
                <a:gd name="T31" fmla="*/ 20 h 64"/>
                <a:gd name="T32" fmla="*/ 20 w 68"/>
                <a:gd name="T33" fmla="*/ 16 h 64"/>
                <a:gd name="T34" fmla="*/ 0 w 68"/>
                <a:gd name="T35" fmla="*/ 8 h 64"/>
                <a:gd name="T36" fmla="*/ 0 w 68"/>
                <a:gd name="T37" fmla="*/ 6 h 64"/>
                <a:gd name="T38" fmla="*/ 4 w 68"/>
                <a:gd name="T39" fmla="*/ 0 h 64"/>
                <a:gd name="T40" fmla="*/ 26 w 68"/>
                <a:gd name="T41" fmla="*/ 8 h 64"/>
                <a:gd name="T42" fmla="*/ 50 w 68"/>
                <a:gd name="T43" fmla="*/ 14 h 64"/>
                <a:gd name="T44" fmla="*/ 54 w 68"/>
                <a:gd name="T45" fmla="*/ 10 h 64"/>
                <a:gd name="T46" fmla="*/ 60 w 68"/>
                <a:gd name="T47" fmla="*/ 10 h 64"/>
                <a:gd name="T48" fmla="*/ 66 w 68"/>
                <a:gd name="T49" fmla="*/ 10 h 64"/>
                <a:gd name="T50" fmla="*/ 66 w 68"/>
                <a:gd name="T51" fmla="*/ 12 h 64"/>
                <a:gd name="T52" fmla="*/ 68 w 68"/>
                <a:gd name="T53" fmla="*/ 14 h 64"/>
                <a:gd name="T54" fmla="*/ 68 w 68"/>
                <a:gd name="T55" fmla="*/ 18 h 64"/>
                <a:gd name="T56" fmla="*/ 68 w 68"/>
                <a:gd name="T57" fmla="*/ 22 h 64"/>
                <a:gd name="T58" fmla="*/ 66 w 68"/>
                <a:gd name="T59" fmla="*/ 26 h 64"/>
                <a:gd name="T60" fmla="*/ 64 w 68"/>
                <a:gd name="T61" fmla="*/ 28 h 64"/>
                <a:gd name="T62" fmla="*/ 62 w 68"/>
                <a:gd name="T63" fmla="*/ 28 h 64"/>
                <a:gd name="T64" fmla="*/ 58 w 68"/>
                <a:gd name="T65" fmla="*/ 28 h 64"/>
                <a:gd name="T66" fmla="*/ 56 w 68"/>
                <a:gd name="T67" fmla="*/ 28 h 64"/>
                <a:gd name="T68" fmla="*/ 58 w 68"/>
                <a:gd name="T69" fmla="*/ 34 h 64"/>
                <a:gd name="T70" fmla="*/ 58 w 68"/>
                <a:gd name="T71" fmla="*/ 40 h 64"/>
                <a:gd name="T72" fmla="*/ 58 w 68"/>
                <a:gd name="T73" fmla="*/ 54 h 64"/>
                <a:gd name="T74" fmla="*/ 56 w 68"/>
                <a:gd name="T75" fmla="*/ 60 h 64"/>
                <a:gd name="T76" fmla="*/ 50 w 68"/>
                <a:gd name="T77" fmla="*/ 64 h 64"/>
                <a:gd name="T78" fmla="*/ 48 w 68"/>
                <a:gd name="T79" fmla="*/ 62 h 64"/>
                <a:gd name="T80" fmla="*/ 44 w 68"/>
                <a:gd name="T8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64">
                  <a:moveTo>
                    <a:pt x="44" y="60"/>
                  </a:moveTo>
                  <a:lnTo>
                    <a:pt x="44" y="6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4" y="62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4" y="60"/>
                  </a:lnTo>
                  <a:lnTo>
                    <a:pt x="4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7" name="Freeform 47"/>
            <p:cNvSpPr>
              <a:spLocks noEditPoints="1"/>
            </p:cNvSpPr>
            <p:nvPr/>
          </p:nvSpPr>
          <p:spPr bwMode="auto">
            <a:xfrm>
              <a:off x="6829425" y="3916363"/>
              <a:ext cx="180975" cy="139700"/>
            </a:xfrm>
            <a:custGeom>
              <a:avLst/>
              <a:gdLst>
                <a:gd name="T0" fmla="*/ 38 w 114"/>
                <a:gd name="T1" fmla="*/ 68 h 88"/>
                <a:gd name="T2" fmla="*/ 34 w 114"/>
                <a:gd name="T3" fmla="*/ 60 h 88"/>
                <a:gd name="T4" fmla="*/ 30 w 114"/>
                <a:gd name="T5" fmla="*/ 56 h 88"/>
                <a:gd name="T6" fmla="*/ 28 w 114"/>
                <a:gd name="T7" fmla="*/ 56 h 88"/>
                <a:gd name="T8" fmla="*/ 18 w 114"/>
                <a:gd name="T9" fmla="*/ 68 h 88"/>
                <a:gd name="T10" fmla="*/ 10 w 114"/>
                <a:gd name="T11" fmla="*/ 84 h 88"/>
                <a:gd name="T12" fmla="*/ 8 w 114"/>
                <a:gd name="T13" fmla="*/ 88 h 88"/>
                <a:gd name="T14" fmla="*/ 4 w 114"/>
                <a:gd name="T15" fmla="*/ 86 h 88"/>
                <a:gd name="T16" fmla="*/ 4 w 114"/>
                <a:gd name="T17" fmla="*/ 82 h 88"/>
                <a:gd name="T18" fmla="*/ 2 w 114"/>
                <a:gd name="T19" fmla="*/ 76 h 88"/>
                <a:gd name="T20" fmla="*/ 4 w 114"/>
                <a:gd name="T21" fmla="*/ 60 h 88"/>
                <a:gd name="T22" fmla="*/ 12 w 114"/>
                <a:gd name="T23" fmla="*/ 44 h 88"/>
                <a:gd name="T24" fmla="*/ 22 w 114"/>
                <a:gd name="T25" fmla="*/ 28 h 88"/>
                <a:gd name="T26" fmla="*/ 12 w 114"/>
                <a:gd name="T27" fmla="*/ 26 h 88"/>
                <a:gd name="T28" fmla="*/ 2 w 114"/>
                <a:gd name="T29" fmla="*/ 26 h 88"/>
                <a:gd name="T30" fmla="*/ 0 w 114"/>
                <a:gd name="T31" fmla="*/ 18 h 88"/>
                <a:gd name="T32" fmla="*/ 0 w 114"/>
                <a:gd name="T33" fmla="*/ 12 h 88"/>
                <a:gd name="T34" fmla="*/ 2 w 114"/>
                <a:gd name="T35" fmla="*/ 6 h 88"/>
                <a:gd name="T36" fmla="*/ 6 w 114"/>
                <a:gd name="T37" fmla="*/ 2 h 88"/>
                <a:gd name="T38" fmla="*/ 14 w 114"/>
                <a:gd name="T39" fmla="*/ 0 h 88"/>
                <a:gd name="T40" fmla="*/ 28 w 114"/>
                <a:gd name="T41" fmla="*/ 0 h 88"/>
                <a:gd name="T42" fmla="*/ 46 w 114"/>
                <a:gd name="T43" fmla="*/ 4 h 88"/>
                <a:gd name="T44" fmla="*/ 80 w 114"/>
                <a:gd name="T45" fmla="*/ 10 h 88"/>
                <a:gd name="T46" fmla="*/ 112 w 114"/>
                <a:gd name="T47" fmla="*/ 12 h 88"/>
                <a:gd name="T48" fmla="*/ 112 w 114"/>
                <a:gd name="T49" fmla="*/ 14 h 88"/>
                <a:gd name="T50" fmla="*/ 112 w 114"/>
                <a:gd name="T51" fmla="*/ 18 h 88"/>
                <a:gd name="T52" fmla="*/ 114 w 114"/>
                <a:gd name="T53" fmla="*/ 20 h 88"/>
                <a:gd name="T54" fmla="*/ 112 w 114"/>
                <a:gd name="T55" fmla="*/ 38 h 88"/>
                <a:gd name="T56" fmla="*/ 110 w 114"/>
                <a:gd name="T57" fmla="*/ 44 h 88"/>
                <a:gd name="T58" fmla="*/ 106 w 114"/>
                <a:gd name="T59" fmla="*/ 48 h 88"/>
                <a:gd name="T60" fmla="*/ 62 w 114"/>
                <a:gd name="T61" fmla="*/ 36 h 88"/>
                <a:gd name="T62" fmla="*/ 68 w 114"/>
                <a:gd name="T63" fmla="*/ 44 h 88"/>
                <a:gd name="T64" fmla="*/ 72 w 114"/>
                <a:gd name="T65" fmla="*/ 50 h 88"/>
                <a:gd name="T66" fmla="*/ 70 w 114"/>
                <a:gd name="T67" fmla="*/ 64 h 88"/>
                <a:gd name="T68" fmla="*/ 66 w 114"/>
                <a:gd name="T69" fmla="*/ 74 h 88"/>
                <a:gd name="T70" fmla="*/ 60 w 114"/>
                <a:gd name="T71" fmla="*/ 76 h 88"/>
                <a:gd name="T72" fmla="*/ 56 w 114"/>
                <a:gd name="T73" fmla="*/ 78 h 88"/>
                <a:gd name="T74" fmla="*/ 46 w 114"/>
                <a:gd name="T75" fmla="*/ 76 h 88"/>
                <a:gd name="T76" fmla="*/ 38 w 114"/>
                <a:gd name="T77" fmla="*/ 68 h 88"/>
                <a:gd name="T78" fmla="*/ 38 w 114"/>
                <a:gd name="T79" fmla="*/ 32 h 88"/>
                <a:gd name="T80" fmla="*/ 40 w 114"/>
                <a:gd name="T81" fmla="*/ 42 h 88"/>
                <a:gd name="T82" fmla="*/ 46 w 114"/>
                <a:gd name="T83" fmla="*/ 48 h 88"/>
                <a:gd name="T84" fmla="*/ 56 w 114"/>
                <a:gd name="T85" fmla="*/ 60 h 88"/>
                <a:gd name="T86" fmla="*/ 60 w 114"/>
                <a:gd name="T87" fmla="*/ 62 h 88"/>
                <a:gd name="T88" fmla="*/ 62 w 114"/>
                <a:gd name="T89" fmla="*/ 62 h 88"/>
                <a:gd name="T90" fmla="*/ 64 w 114"/>
                <a:gd name="T91" fmla="*/ 60 h 88"/>
                <a:gd name="T92" fmla="*/ 66 w 114"/>
                <a:gd name="T93" fmla="*/ 58 h 88"/>
                <a:gd name="T94" fmla="*/ 54 w 114"/>
                <a:gd name="T95" fmla="*/ 40 h 88"/>
                <a:gd name="T96" fmla="*/ 46 w 114"/>
                <a:gd name="T97" fmla="*/ 36 h 88"/>
                <a:gd name="T98" fmla="*/ 38 w 114"/>
                <a:gd name="T99" fmla="*/ 3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88">
                  <a:moveTo>
                    <a:pt x="38" y="68"/>
                  </a:moveTo>
                  <a:lnTo>
                    <a:pt x="38" y="68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2" y="58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4" y="76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96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4"/>
                  </a:lnTo>
                  <a:lnTo>
                    <a:pt x="112" y="14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44"/>
                  </a:lnTo>
                  <a:lnTo>
                    <a:pt x="106" y="48"/>
                  </a:lnTo>
                  <a:lnTo>
                    <a:pt x="106" y="4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68" y="70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60" y="76"/>
                  </a:lnTo>
                  <a:lnTo>
                    <a:pt x="56" y="78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38" y="68"/>
                  </a:lnTo>
                  <a:lnTo>
                    <a:pt x="38" y="68"/>
                  </a:lnTo>
                  <a:close/>
                  <a:moveTo>
                    <a:pt x="38" y="32"/>
                  </a:moveTo>
                  <a:lnTo>
                    <a:pt x="38" y="32"/>
                  </a:lnTo>
                  <a:lnTo>
                    <a:pt x="40" y="4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50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4" y="60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0" y="4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46" y="36"/>
                  </a:lnTo>
                  <a:lnTo>
                    <a:pt x="38" y="3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8" name="Freeform 48"/>
            <p:cNvSpPr>
              <a:spLocks noEditPoints="1"/>
            </p:cNvSpPr>
            <p:nvPr/>
          </p:nvSpPr>
          <p:spPr bwMode="auto">
            <a:xfrm>
              <a:off x="6829425" y="4049713"/>
              <a:ext cx="165100" cy="60325"/>
            </a:xfrm>
            <a:custGeom>
              <a:avLst/>
              <a:gdLst>
                <a:gd name="T0" fmla="*/ 10 w 104"/>
                <a:gd name="T1" fmla="*/ 28 h 38"/>
                <a:gd name="T2" fmla="*/ 8 w 104"/>
                <a:gd name="T3" fmla="*/ 30 h 38"/>
                <a:gd name="T4" fmla="*/ 6 w 104"/>
                <a:gd name="T5" fmla="*/ 30 h 38"/>
                <a:gd name="T6" fmla="*/ 2 w 104"/>
                <a:gd name="T7" fmla="*/ 30 h 38"/>
                <a:gd name="T8" fmla="*/ 0 w 104"/>
                <a:gd name="T9" fmla="*/ 26 h 38"/>
                <a:gd name="T10" fmla="*/ 2 w 104"/>
                <a:gd name="T11" fmla="*/ 18 h 38"/>
                <a:gd name="T12" fmla="*/ 4 w 104"/>
                <a:gd name="T13" fmla="*/ 10 h 38"/>
                <a:gd name="T14" fmla="*/ 8 w 104"/>
                <a:gd name="T15" fmla="*/ 6 h 38"/>
                <a:gd name="T16" fmla="*/ 14 w 104"/>
                <a:gd name="T17" fmla="*/ 0 h 38"/>
                <a:gd name="T18" fmla="*/ 18 w 104"/>
                <a:gd name="T19" fmla="*/ 0 h 38"/>
                <a:gd name="T20" fmla="*/ 26 w 104"/>
                <a:gd name="T21" fmla="*/ 0 h 38"/>
                <a:gd name="T22" fmla="*/ 40 w 104"/>
                <a:gd name="T23" fmla="*/ 2 h 38"/>
                <a:gd name="T24" fmla="*/ 56 w 104"/>
                <a:gd name="T25" fmla="*/ 4 h 38"/>
                <a:gd name="T26" fmla="*/ 58 w 104"/>
                <a:gd name="T27" fmla="*/ 8 h 38"/>
                <a:gd name="T28" fmla="*/ 60 w 104"/>
                <a:gd name="T29" fmla="*/ 12 h 38"/>
                <a:gd name="T30" fmla="*/ 60 w 104"/>
                <a:gd name="T31" fmla="*/ 18 h 38"/>
                <a:gd name="T32" fmla="*/ 58 w 104"/>
                <a:gd name="T33" fmla="*/ 24 h 38"/>
                <a:gd name="T34" fmla="*/ 58 w 104"/>
                <a:gd name="T35" fmla="*/ 28 h 38"/>
                <a:gd name="T36" fmla="*/ 54 w 104"/>
                <a:gd name="T37" fmla="*/ 32 h 38"/>
                <a:gd name="T38" fmla="*/ 22 w 104"/>
                <a:gd name="T39" fmla="*/ 26 h 38"/>
                <a:gd name="T40" fmla="*/ 18 w 104"/>
                <a:gd name="T41" fmla="*/ 26 h 38"/>
                <a:gd name="T42" fmla="*/ 12 w 104"/>
                <a:gd name="T43" fmla="*/ 28 h 38"/>
                <a:gd name="T44" fmla="*/ 84 w 104"/>
                <a:gd name="T45" fmla="*/ 22 h 38"/>
                <a:gd name="T46" fmla="*/ 86 w 104"/>
                <a:gd name="T47" fmla="*/ 14 h 38"/>
                <a:gd name="T48" fmla="*/ 90 w 104"/>
                <a:gd name="T49" fmla="*/ 6 h 38"/>
                <a:gd name="T50" fmla="*/ 92 w 104"/>
                <a:gd name="T51" fmla="*/ 6 h 38"/>
                <a:gd name="T52" fmla="*/ 100 w 104"/>
                <a:gd name="T53" fmla="*/ 8 h 38"/>
                <a:gd name="T54" fmla="*/ 104 w 104"/>
                <a:gd name="T55" fmla="*/ 16 h 38"/>
                <a:gd name="T56" fmla="*/ 104 w 104"/>
                <a:gd name="T57" fmla="*/ 18 h 38"/>
                <a:gd name="T58" fmla="*/ 102 w 104"/>
                <a:gd name="T59" fmla="*/ 26 h 38"/>
                <a:gd name="T60" fmla="*/ 100 w 104"/>
                <a:gd name="T61" fmla="*/ 32 h 38"/>
                <a:gd name="T62" fmla="*/ 94 w 104"/>
                <a:gd name="T63" fmla="*/ 36 h 38"/>
                <a:gd name="T64" fmla="*/ 88 w 104"/>
                <a:gd name="T65" fmla="*/ 38 h 38"/>
                <a:gd name="T66" fmla="*/ 84 w 104"/>
                <a:gd name="T67" fmla="*/ 30 h 38"/>
                <a:gd name="T68" fmla="*/ 84 w 104"/>
                <a:gd name="T6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38">
                  <a:moveTo>
                    <a:pt x="12" y="28"/>
                  </a:moveTo>
                  <a:lnTo>
                    <a:pt x="10" y="28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84" y="22"/>
                  </a:moveTo>
                  <a:lnTo>
                    <a:pt x="84" y="2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2" y="12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94" y="36"/>
                  </a:lnTo>
                  <a:lnTo>
                    <a:pt x="90" y="38"/>
                  </a:lnTo>
                  <a:lnTo>
                    <a:pt x="88" y="38"/>
                  </a:lnTo>
                  <a:lnTo>
                    <a:pt x="88" y="38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4" y="22"/>
                  </a:lnTo>
                  <a:lnTo>
                    <a:pt x="8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9" name="Freeform 49"/>
            <p:cNvSpPr/>
            <p:nvPr/>
          </p:nvSpPr>
          <p:spPr bwMode="auto">
            <a:xfrm>
              <a:off x="6829425" y="4097338"/>
              <a:ext cx="107950" cy="133350"/>
            </a:xfrm>
            <a:custGeom>
              <a:avLst/>
              <a:gdLst>
                <a:gd name="T0" fmla="*/ 14 w 68"/>
                <a:gd name="T1" fmla="*/ 78 h 84"/>
                <a:gd name="T2" fmla="*/ 10 w 68"/>
                <a:gd name="T3" fmla="*/ 82 h 84"/>
                <a:gd name="T4" fmla="*/ 6 w 68"/>
                <a:gd name="T5" fmla="*/ 84 h 84"/>
                <a:gd name="T6" fmla="*/ 4 w 68"/>
                <a:gd name="T7" fmla="*/ 80 h 84"/>
                <a:gd name="T8" fmla="*/ 4 w 68"/>
                <a:gd name="T9" fmla="*/ 74 h 84"/>
                <a:gd name="T10" fmla="*/ 4 w 68"/>
                <a:gd name="T11" fmla="*/ 72 h 84"/>
                <a:gd name="T12" fmla="*/ 8 w 68"/>
                <a:gd name="T13" fmla="*/ 60 h 84"/>
                <a:gd name="T14" fmla="*/ 14 w 68"/>
                <a:gd name="T15" fmla="*/ 54 h 84"/>
                <a:gd name="T16" fmla="*/ 22 w 68"/>
                <a:gd name="T17" fmla="*/ 52 h 84"/>
                <a:gd name="T18" fmla="*/ 28 w 68"/>
                <a:gd name="T19" fmla="*/ 50 h 84"/>
                <a:gd name="T20" fmla="*/ 36 w 68"/>
                <a:gd name="T21" fmla="*/ 50 h 84"/>
                <a:gd name="T22" fmla="*/ 40 w 68"/>
                <a:gd name="T23" fmla="*/ 50 h 84"/>
                <a:gd name="T24" fmla="*/ 32 w 68"/>
                <a:gd name="T25" fmla="*/ 46 h 84"/>
                <a:gd name="T26" fmla="*/ 22 w 68"/>
                <a:gd name="T27" fmla="*/ 40 h 84"/>
                <a:gd name="T28" fmla="*/ 2 w 68"/>
                <a:gd name="T29" fmla="*/ 34 h 84"/>
                <a:gd name="T30" fmla="*/ 0 w 68"/>
                <a:gd name="T31" fmla="*/ 32 h 84"/>
                <a:gd name="T32" fmla="*/ 0 w 68"/>
                <a:gd name="T33" fmla="*/ 28 h 84"/>
                <a:gd name="T34" fmla="*/ 2 w 68"/>
                <a:gd name="T35" fmla="*/ 20 h 84"/>
                <a:gd name="T36" fmla="*/ 6 w 68"/>
                <a:gd name="T37" fmla="*/ 10 h 84"/>
                <a:gd name="T38" fmla="*/ 8 w 68"/>
                <a:gd name="T39" fmla="*/ 8 h 84"/>
                <a:gd name="T40" fmla="*/ 18 w 68"/>
                <a:gd name="T41" fmla="*/ 6 h 84"/>
                <a:gd name="T42" fmla="*/ 32 w 68"/>
                <a:gd name="T43" fmla="*/ 6 h 84"/>
                <a:gd name="T44" fmla="*/ 42 w 68"/>
                <a:gd name="T45" fmla="*/ 6 h 84"/>
                <a:gd name="T46" fmla="*/ 42 w 68"/>
                <a:gd name="T47" fmla="*/ 2 h 84"/>
                <a:gd name="T48" fmla="*/ 42 w 68"/>
                <a:gd name="T49" fmla="*/ 0 h 84"/>
                <a:gd name="T50" fmla="*/ 54 w 68"/>
                <a:gd name="T51" fmla="*/ 0 h 84"/>
                <a:gd name="T52" fmla="*/ 64 w 68"/>
                <a:gd name="T53" fmla="*/ 2 h 84"/>
                <a:gd name="T54" fmla="*/ 66 w 68"/>
                <a:gd name="T55" fmla="*/ 6 h 84"/>
                <a:gd name="T56" fmla="*/ 68 w 68"/>
                <a:gd name="T57" fmla="*/ 10 h 84"/>
                <a:gd name="T58" fmla="*/ 68 w 68"/>
                <a:gd name="T59" fmla="*/ 14 h 84"/>
                <a:gd name="T60" fmla="*/ 68 w 68"/>
                <a:gd name="T61" fmla="*/ 16 h 84"/>
                <a:gd name="T62" fmla="*/ 68 w 68"/>
                <a:gd name="T63" fmla="*/ 18 h 84"/>
                <a:gd name="T64" fmla="*/ 68 w 68"/>
                <a:gd name="T65" fmla="*/ 22 h 84"/>
                <a:gd name="T66" fmla="*/ 68 w 68"/>
                <a:gd name="T67" fmla="*/ 28 h 84"/>
                <a:gd name="T68" fmla="*/ 66 w 68"/>
                <a:gd name="T69" fmla="*/ 32 h 84"/>
                <a:gd name="T70" fmla="*/ 54 w 68"/>
                <a:gd name="T71" fmla="*/ 32 h 84"/>
                <a:gd name="T72" fmla="*/ 40 w 68"/>
                <a:gd name="T73" fmla="*/ 32 h 84"/>
                <a:gd name="T74" fmla="*/ 30 w 68"/>
                <a:gd name="T75" fmla="*/ 32 h 84"/>
                <a:gd name="T76" fmla="*/ 52 w 68"/>
                <a:gd name="T77" fmla="*/ 42 h 84"/>
                <a:gd name="T78" fmla="*/ 64 w 68"/>
                <a:gd name="T79" fmla="*/ 52 h 84"/>
                <a:gd name="T80" fmla="*/ 62 w 68"/>
                <a:gd name="T81" fmla="*/ 70 h 84"/>
                <a:gd name="T82" fmla="*/ 60 w 68"/>
                <a:gd name="T83" fmla="*/ 78 h 84"/>
                <a:gd name="T84" fmla="*/ 56 w 68"/>
                <a:gd name="T85" fmla="*/ 84 h 84"/>
                <a:gd name="T86" fmla="*/ 44 w 68"/>
                <a:gd name="T87" fmla="*/ 80 h 84"/>
                <a:gd name="T88" fmla="*/ 24 w 68"/>
                <a:gd name="T89" fmla="*/ 76 h 84"/>
                <a:gd name="T90" fmla="*/ 20 w 68"/>
                <a:gd name="T91" fmla="*/ 76 h 84"/>
                <a:gd name="T92" fmla="*/ 14 w 68"/>
                <a:gd name="T9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84">
                  <a:moveTo>
                    <a:pt x="14" y="78"/>
                  </a:moveTo>
                  <a:lnTo>
                    <a:pt x="14" y="78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4" y="76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60"/>
                  </a:lnTo>
                  <a:lnTo>
                    <a:pt x="1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8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2" y="4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40" y="32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60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0" y="78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32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0" name="Freeform 50"/>
            <p:cNvSpPr>
              <a:spLocks noEditPoints="1"/>
            </p:cNvSpPr>
            <p:nvPr/>
          </p:nvSpPr>
          <p:spPr bwMode="auto">
            <a:xfrm>
              <a:off x="6769100" y="4224338"/>
              <a:ext cx="180975" cy="149225"/>
            </a:xfrm>
            <a:custGeom>
              <a:avLst/>
              <a:gdLst>
                <a:gd name="T0" fmla="*/ 94 w 114"/>
                <a:gd name="T1" fmla="*/ 86 h 94"/>
                <a:gd name="T2" fmla="*/ 48 w 114"/>
                <a:gd name="T3" fmla="*/ 76 h 94"/>
                <a:gd name="T4" fmla="*/ 24 w 114"/>
                <a:gd name="T5" fmla="*/ 72 h 94"/>
                <a:gd name="T6" fmla="*/ 2 w 114"/>
                <a:gd name="T7" fmla="*/ 72 h 94"/>
                <a:gd name="T8" fmla="*/ 0 w 114"/>
                <a:gd name="T9" fmla="*/ 62 h 94"/>
                <a:gd name="T10" fmla="*/ 2 w 114"/>
                <a:gd name="T11" fmla="*/ 50 h 94"/>
                <a:gd name="T12" fmla="*/ 6 w 114"/>
                <a:gd name="T13" fmla="*/ 40 h 94"/>
                <a:gd name="T14" fmla="*/ 28 w 114"/>
                <a:gd name="T15" fmla="*/ 42 h 94"/>
                <a:gd name="T16" fmla="*/ 50 w 114"/>
                <a:gd name="T17" fmla="*/ 46 h 94"/>
                <a:gd name="T18" fmla="*/ 44 w 114"/>
                <a:gd name="T19" fmla="*/ 40 h 94"/>
                <a:gd name="T20" fmla="*/ 38 w 114"/>
                <a:gd name="T21" fmla="*/ 28 h 94"/>
                <a:gd name="T22" fmla="*/ 40 w 114"/>
                <a:gd name="T23" fmla="*/ 22 h 94"/>
                <a:gd name="T24" fmla="*/ 44 w 114"/>
                <a:gd name="T25" fmla="*/ 12 h 94"/>
                <a:gd name="T26" fmla="*/ 52 w 114"/>
                <a:gd name="T27" fmla="*/ 4 h 94"/>
                <a:gd name="T28" fmla="*/ 68 w 114"/>
                <a:gd name="T29" fmla="*/ 0 h 94"/>
                <a:gd name="T30" fmla="*/ 92 w 114"/>
                <a:gd name="T31" fmla="*/ 6 h 94"/>
                <a:gd name="T32" fmla="*/ 104 w 114"/>
                <a:gd name="T33" fmla="*/ 12 h 94"/>
                <a:gd name="T34" fmla="*/ 112 w 114"/>
                <a:gd name="T35" fmla="*/ 20 h 94"/>
                <a:gd name="T36" fmla="*/ 114 w 114"/>
                <a:gd name="T37" fmla="*/ 28 h 94"/>
                <a:gd name="T38" fmla="*/ 112 w 114"/>
                <a:gd name="T39" fmla="*/ 42 h 94"/>
                <a:gd name="T40" fmla="*/ 106 w 114"/>
                <a:gd name="T41" fmla="*/ 58 h 94"/>
                <a:gd name="T42" fmla="*/ 106 w 114"/>
                <a:gd name="T43" fmla="*/ 66 h 94"/>
                <a:gd name="T44" fmla="*/ 106 w 114"/>
                <a:gd name="T45" fmla="*/ 82 h 94"/>
                <a:gd name="T46" fmla="*/ 100 w 114"/>
                <a:gd name="T47" fmla="*/ 94 h 94"/>
                <a:gd name="T48" fmla="*/ 96 w 114"/>
                <a:gd name="T49" fmla="*/ 90 h 94"/>
                <a:gd name="T50" fmla="*/ 94 w 114"/>
                <a:gd name="T51" fmla="*/ 86 h 94"/>
                <a:gd name="T52" fmla="*/ 104 w 114"/>
                <a:gd name="T53" fmla="*/ 42 h 94"/>
                <a:gd name="T54" fmla="*/ 100 w 114"/>
                <a:gd name="T55" fmla="*/ 34 h 94"/>
                <a:gd name="T56" fmla="*/ 90 w 114"/>
                <a:gd name="T57" fmla="*/ 26 h 94"/>
                <a:gd name="T58" fmla="*/ 82 w 114"/>
                <a:gd name="T59" fmla="*/ 22 h 94"/>
                <a:gd name="T60" fmla="*/ 56 w 114"/>
                <a:gd name="T61" fmla="*/ 18 h 94"/>
                <a:gd name="T62" fmla="*/ 50 w 114"/>
                <a:gd name="T63" fmla="*/ 20 h 94"/>
                <a:gd name="T64" fmla="*/ 46 w 114"/>
                <a:gd name="T65" fmla="*/ 22 h 94"/>
                <a:gd name="T66" fmla="*/ 46 w 114"/>
                <a:gd name="T67" fmla="*/ 26 h 94"/>
                <a:gd name="T68" fmla="*/ 58 w 114"/>
                <a:gd name="T69" fmla="*/ 38 h 94"/>
                <a:gd name="T70" fmla="*/ 72 w 114"/>
                <a:gd name="T71" fmla="*/ 48 h 94"/>
                <a:gd name="T72" fmla="*/ 80 w 114"/>
                <a:gd name="T73" fmla="*/ 50 h 94"/>
                <a:gd name="T74" fmla="*/ 88 w 114"/>
                <a:gd name="T75" fmla="*/ 52 h 94"/>
                <a:gd name="T76" fmla="*/ 94 w 114"/>
                <a:gd name="T77" fmla="*/ 54 h 94"/>
                <a:gd name="T78" fmla="*/ 98 w 114"/>
                <a:gd name="T79" fmla="*/ 54 h 94"/>
                <a:gd name="T80" fmla="*/ 100 w 114"/>
                <a:gd name="T81" fmla="*/ 52 h 94"/>
                <a:gd name="T82" fmla="*/ 104 w 114"/>
                <a:gd name="T83" fmla="*/ 48 h 94"/>
                <a:gd name="T84" fmla="*/ 104 w 114"/>
                <a:gd name="T85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4" h="94">
                  <a:moveTo>
                    <a:pt x="94" y="86"/>
                  </a:moveTo>
                  <a:lnTo>
                    <a:pt x="94" y="86"/>
                  </a:lnTo>
                  <a:lnTo>
                    <a:pt x="70" y="80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24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0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4" y="1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0" y="52"/>
                  </a:lnTo>
                  <a:lnTo>
                    <a:pt x="106" y="5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92"/>
                  </a:lnTo>
                  <a:lnTo>
                    <a:pt x="100" y="94"/>
                  </a:lnTo>
                  <a:lnTo>
                    <a:pt x="100" y="94"/>
                  </a:lnTo>
                  <a:lnTo>
                    <a:pt x="96" y="90"/>
                  </a:lnTo>
                  <a:lnTo>
                    <a:pt x="96" y="90"/>
                  </a:lnTo>
                  <a:lnTo>
                    <a:pt x="94" y="86"/>
                  </a:lnTo>
                  <a:lnTo>
                    <a:pt x="94" y="86"/>
                  </a:lnTo>
                  <a:close/>
                  <a:moveTo>
                    <a:pt x="104" y="42"/>
                  </a:moveTo>
                  <a:lnTo>
                    <a:pt x="104" y="42"/>
                  </a:lnTo>
                  <a:lnTo>
                    <a:pt x="100" y="34"/>
                  </a:lnTo>
                  <a:lnTo>
                    <a:pt x="96" y="30"/>
                  </a:lnTo>
                  <a:lnTo>
                    <a:pt x="90" y="26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70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2" y="32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8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2"/>
                  </a:lnTo>
                  <a:lnTo>
                    <a:pt x="104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41" name="组 140"/>
          <p:cNvGrpSpPr/>
          <p:nvPr/>
        </p:nvGrpSpPr>
        <p:grpSpPr>
          <a:xfrm rot="340634">
            <a:off x="10994327" y="2014128"/>
            <a:ext cx="489613" cy="2127676"/>
            <a:chOff x="6489700" y="1887538"/>
            <a:chExt cx="688975" cy="29940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2" name="Freeform 5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  <a:close/>
                </a:path>
              </a:pathLst>
            </a:custGeom>
            <a:solidFill>
              <a:srgbClr val="010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3" name="Freeform 6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4" name="Freeform 7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5" name="Freeform 8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6" name="Freeform 9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7" name="Freeform 10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8" name="Freeform 11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9" name="Freeform 12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0" name="Freeform 13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3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1" name="Freeform 14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2" name="Freeform 15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3" name="Freeform 16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4" name="Rectangle 17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5" name="Rectangle 18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6" name="Rectangle 19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solidFill>
              <a:srgbClr val="E4E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7" name="Rectangle 20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8" name="Rectangle 21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solidFill>
              <a:srgbClr val="B8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9" name="Rectangle 22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0" name="Rectangle 23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solidFill>
              <a:srgbClr val="E20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1" name="Rectangle 24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2" name="Freeform 25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3" name="Freeform 26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4" name="Freeform 27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5" name="Freeform 28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6" name="Freeform 29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7" name="Freeform 30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8" name="Freeform 31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A1A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9" name="Freeform 32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0" name="Rectangle 33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1" name="Rectangle 34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2" name="Freeform 35"/>
            <p:cNvSpPr>
              <a:spLocks noEditPoints="1"/>
            </p:cNvSpPr>
            <p:nvPr/>
          </p:nvSpPr>
          <p:spPr bwMode="auto">
            <a:xfrm>
              <a:off x="6835775" y="3255963"/>
              <a:ext cx="82550" cy="1343025"/>
            </a:xfrm>
            <a:custGeom>
              <a:avLst/>
              <a:gdLst>
                <a:gd name="T0" fmla="*/ 52 w 52"/>
                <a:gd name="T1" fmla="*/ 82 h 846"/>
                <a:gd name="T2" fmla="*/ 0 w 52"/>
                <a:gd name="T3" fmla="*/ 82 h 846"/>
                <a:gd name="T4" fmla="*/ 0 w 52"/>
                <a:gd name="T5" fmla="*/ 846 h 846"/>
                <a:gd name="T6" fmla="*/ 52 w 52"/>
                <a:gd name="T7" fmla="*/ 846 h 846"/>
                <a:gd name="T8" fmla="*/ 52 w 52"/>
                <a:gd name="T9" fmla="*/ 82 h 846"/>
                <a:gd name="T10" fmla="*/ 52 w 52"/>
                <a:gd name="T11" fmla="*/ 0 h 846"/>
                <a:gd name="T12" fmla="*/ 0 w 52"/>
                <a:gd name="T13" fmla="*/ 0 h 846"/>
                <a:gd name="T14" fmla="*/ 0 w 52"/>
                <a:gd name="T15" fmla="*/ 40 h 846"/>
                <a:gd name="T16" fmla="*/ 52 w 52"/>
                <a:gd name="T17" fmla="*/ 40 h 846"/>
                <a:gd name="T18" fmla="*/ 52 w 52"/>
                <a:gd name="T1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846">
                  <a:moveTo>
                    <a:pt x="52" y="82"/>
                  </a:moveTo>
                  <a:lnTo>
                    <a:pt x="0" y="82"/>
                  </a:lnTo>
                  <a:lnTo>
                    <a:pt x="0" y="846"/>
                  </a:lnTo>
                  <a:lnTo>
                    <a:pt x="52" y="846"/>
                  </a:lnTo>
                  <a:lnTo>
                    <a:pt x="52" y="82"/>
                  </a:lnTo>
                  <a:close/>
                  <a:moveTo>
                    <a:pt x="5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52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3" name="Rectangle 36"/>
            <p:cNvSpPr>
              <a:spLocks noChangeArrowheads="1"/>
            </p:cNvSpPr>
            <p:nvPr/>
          </p:nvSpPr>
          <p:spPr bwMode="auto">
            <a:xfrm>
              <a:off x="6835775" y="3386138"/>
              <a:ext cx="82550" cy="121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4" name="Rectangle 37"/>
            <p:cNvSpPr>
              <a:spLocks noChangeArrowheads="1"/>
            </p:cNvSpPr>
            <p:nvPr/>
          </p:nvSpPr>
          <p:spPr bwMode="auto">
            <a:xfrm>
              <a:off x="6835775" y="3255963"/>
              <a:ext cx="825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5" name="Rectangle 38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solidFill>
              <a:srgbClr val="DC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6" name="Rectangle 39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7" name="Rectangle 40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8" name="Rectangle 41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9" name="Rectangle 42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solidFill>
              <a:srgbClr val="F18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0" name="Rectangle 43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1" name="Freeform 44"/>
            <p:cNvSpPr/>
            <p:nvPr/>
          </p:nvSpPr>
          <p:spPr bwMode="auto">
            <a:xfrm>
              <a:off x="6829425" y="3494088"/>
              <a:ext cx="180975" cy="209550"/>
            </a:xfrm>
            <a:custGeom>
              <a:avLst/>
              <a:gdLst>
                <a:gd name="T0" fmla="*/ 0 w 114"/>
                <a:gd name="T1" fmla="*/ 116 h 132"/>
                <a:gd name="T2" fmla="*/ 0 w 114"/>
                <a:gd name="T3" fmla="*/ 110 h 132"/>
                <a:gd name="T4" fmla="*/ 0 w 114"/>
                <a:gd name="T5" fmla="*/ 100 h 132"/>
                <a:gd name="T6" fmla="*/ 4 w 114"/>
                <a:gd name="T7" fmla="*/ 90 h 132"/>
                <a:gd name="T8" fmla="*/ 14 w 114"/>
                <a:gd name="T9" fmla="*/ 88 h 132"/>
                <a:gd name="T10" fmla="*/ 24 w 114"/>
                <a:gd name="T11" fmla="*/ 88 h 132"/>
                <a:gd name="T12" fmla="*/ 34 w 114"/>
                <a:gd name="T13" fmla="*/ 88 h 132"/>
                <a:gd name="T14" fmla="*/ 46 w 114"/>
                <a:gd name="T15" fmla="*/ 88 h 132"/>
                <a:gd name="T16" fmla="*/ 52 w 114"/>
                <a:gd name="T17" fmla="*/ 88 h 132"/>
                <a:gd name="T18" fmla="*/ 56 w 114"/>
                <a:gd name="T19" fmla="*/ 88 h 132"/>
                <a:gd name="T20" fmla="*/ 36 w 114"/>
                <a:gd name="T21" fmla="*/ 80 h 132"/>
                <a:gd name="T22" fmla="*/ 16 w 114"/>
                <a:gd name="T23" fmla="*/ 74 h 132"/>
                <a:gd name="T24" fmla="*/ 14 w 114"/>
                <a:gd name="T25" fmla="*/ 66 h 132"/>
                <a:gd name="T26" fmla="*/ 16 w 114"/>
                <a:gd name="T27" fmla="*/ 54 h 132"/>
                <a:gd name="T28" fmla="*/ 18 w 114"/>
                <a:gd name="T29" fmla="*/ 46 h 132"/>
                <a:gd name="T30" fmla="*/ 32 w 114"/>
                <a:gd name="T31" fmla="*/ 40 h 132"/>
                <a:gd name="T32" fmla="*/ 50 w 114"/>
                <a:gd name="T33" fmla="*/ 34 h 132"/>
                <a:gd name="T34" fmla="*/ 72 w 114"/>
                <a:gd name="T35" fmla="*/ 26 h 132"/>
                <a:gd name="T36" fmla="*/ 58 w 114"/>
                <a:gd name="T37" fmla="*/ 20 h 132"/>
                <a:gd name="T38" fmla="*/ 44 w 114"/>
                <a:gd name="T39" fmla="*/ 18 h 132"/>
                <a:gd name="T40" fmla="*/ 16 w 114"/>
                <a:gd name="T41" fmla="*/ 16 h 132"/>
                <a:gd name="T42" fmla="*/ 10 w 114"/>
                <a:gd name="T43" fmla="*/ 16 h 132"/>
                <a:gd name="T44" fmla="*/ 6 w 114"/>
                <a:gd name="T45" fmla="*/ 16 h 132"/>
                <a:gd name="T46" fmla="*/ 2 w 114"/>
                <a:gd name="T47" fmla="*/ 16 h 132"/>
                <a:gd name="T48" fmla="*/ 0 w 114"/>
                <a:gd name="T49" fmla="*/ 14 h 132"/>
                <a:gd name="T50" fmla="*/ 0 w 114"/>
                <a:gd name="T51" fmla="*/ 12 h 132"/>
                <a:gd name="T52" fmla="*/ 2 w 114"/>
                <a:gd name="T53" fmla="*/ 4 h 132"/>
                <a:gd name="T54" fmla="*/ 6 w 114"/>
                <a:gd name="T55" fmla="*/ 0 h 132"/>
                <a:gd name="T56" fmla="*/ 20 w 114"/>
                <a:gd name="T57" fmla="*/ 0 h 132"/>
                <a:gd name="T58" fmla="*/ 36 w 114"/>
                <a:gd name="T59" fmla="*/ 2 h 132"/>
                <a:gd name="T60" fmla="*/ 72 w 114"/>
                <a:gd name="T61" fmla="*/ 10 h 132"/>
                <a:gd name="T62" fmla="*/ 102 w 114"/>
                <a:gd name="T63" fmla="*/ 12 h 132"/>
                <a:gd name="T64" fmla="*/ 106 w 114"/>
                <a:gd name="T65" fmla="*/ 18 h 132"/>
                <a:gd name="T66" fmla="*/ 106 w 114"/>
                <a:gd name="T67" fmla="*/ 26 h 132"/>
                <a:gd name="T68" fmla="*/ 104 w 114"/>
                <a:gd name="T69" fmla="*/ 42 h 132"/>
                <a:gd name="T70" fmla="*/ 102 w 114"/>
                <a:gd name="T71" fmla="*/ 52 h 132"/>
                <a:gd name="T72" fmla="*/ 100 w 114"/>
                <a:gd name="T73" fmla="*/ 54 h 132"/>
                <a:gd name="T74" fmla="*/ 70 w 114"/>
                <a:gd name="T75" fmla="*/ 58 h 132"/>
                <a:gd name="T76" fmla="*/ 40 w 114"/>
                <a:gd name="T77" fmla="*/ 66 h 132"/>
                <a:gd name="T78" fmla="*/ 42 w 114"/>
                <a:gd name="T79" fmla="*/ 70 h 132"/>
                <a:gd name="T80" fmla="*/ 66 w 114"/>
                <a:gd name="T81" fmla="*/ 80 h 132"/>
                <a:gd name="T82" fmla="*/ 88 w 114"/>
                <a:gd name="T83" fmla="*/ 90 h 132"/>
                <a:gd name="T84" fmla="*/ 112 w 114"/>
                <a:gd name="T85" fmla="*/ 98 h 132"/>
                <a:gd name="T86" fmla="*/ 114 w 114"/>
                <a:gd name="T87" fmla="*/ 106 h 132"/>
                <a:gd name="T88" fmla="*/ 114 w 114"/>
                <a:gd name="T89" fmla="*/ 112 h 132"/>
                <a:gd name="T90" fmla="*/ 110 w 114"/>
                <a:gd name="T91" fmla="*/ 120 h 132"/>
                <a:gd name="T92" fmla="*/ 104 w 114"/>
                <a:gd name="T93" fmla="*/ 132 h 132"/>
                <a:gd name="T94" fmla="*/ 76 w 114"/>
                <a:gd name="T95" fmla="*/ 124 h 132"/>
                <a:gd name="T96" fmla="*/ 46 w 114"/>
                <a:gd name="T97" fmla="*/ 118 h 132"/>
                <a:gd name="T98" fmla="*/ 32 w 114"/>
                <a:gd name="T99" fmla="*/ 116 h 132"/>
                <a:gd name="T100" fmla="*/ 16 w 114"/>
                <a:gd name="T101" fmla="*/ 116 h 132"/>
                <a:gd name="T102" fmla="*/ 0 w 114"/>
                <a:gd name="T103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" h="132">
                  <a:moveTo>
                    <a:pt x="0" y="116"/>
                  </a:moveTo>
                  <a:lnTo>
                    <a:pt x="0" y="1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46" y="88"/>
                  </a:lnTo>
                  <a:lnTo>
                    <a:pt x="46" y="88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58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12"/>
                  </a:lnTo>
                  <a:lnTo>
                    <a:pt x="102" y="12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04" y="42"/>
                  </a:lnTo>
                  <a:lnTo>
                    <a:pt x="104" y="42"/>
                  </a:lnTo>
                  <a:lnTo>
                    <a:pt x="102" y="52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54" y="62"/>
                  </a:lnTo>
                  <a:lnTo>
                    <a:pt x="40" y="66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112" y="98"/>
                  </a:lnTo>
                  <a:lnTo>
                    <a:pt x="112" y="9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0" y="120"/>
                  </a:lnTo>
                  <a:lnTo>
                    <a:pt x="110" y="120"/>
                  </a:lnTo>
                  <a:lnTo>
                    <a:pt x="108" y="130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32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2" name="Freeform 45"/>
            <p:cNvSpPr>
              <a:spLocks noEditPoints="1"/>
            </p:cNvSpPr>
            <p:nvPr/>
          </p:nvSpPr>
          <p:spPr bwMode="auto">
            <a:xfrm>
              <a:off x="6829425" y="3687763"/>
              <a:ext cx="107950" cy="111125"/>
            </a:xfrm>
            <a:custGeom>
              <a:avLst/>
              <a:gdLst>
                <a:gd name="T0" fmla="*/ 14 w 68"/>
                <a:gd name="T1" fmla="*/ 62 h 70"/>
                <a:gd name="T2" fmla="*/ 12 w 68"/>
                <a:gd name="T3" fmla="*/ 66 h 70"/>
                <a:gd name="T4" fmla="*/ 10 w 68"/>
                <a:gd name="T5" fmla="*/ 70 h 70"/>
                <a:gd name="T6" fmla="*/ 6 w 68"/>
                <a:gd name="T7" fmla="*/ 68 h 70"/>
                <a:gd name="T8" fmla="*/ 6 w 68"/>
                <a:gd name="T9" fmla="*/ 62 h 70"/>
                <a:gd name="T10" fmla="*/ 6 w 68"/>
                <a:gd name="T11" fmla="*/ 56 h 70"/>
                <a:gd name="T12" fmla="*/ 10 w 68"/>
                <a:gd name="T13" fmla="*/ 48 h 70"/>
                <a:gd name="T14" fmla="*/ 16 w 68"/>
                <a:gd name="T15" fmla="*/ 42 h 70"/>
                <a:gd name="T16" fmla="*/ 6 w 68"/>
                <a:gd name="T17" fmla="*/ 34 h 70"/>
                <a:gd name="T18" fmla="*/ 0 w 68"/>
                <a:gd name="T19" fmla="*/ 22 h 70"/>
                <a:gd name="T20" fmla="*/ 2 w 68"/>
                <a:gd name="T21" fmla="*/ 14 h 70"/>
                <a:gd name="T22" fmla="*/ 6 w 68"/>
                <a:gd name="T23" fmla="*/ 8 h 70"/>
                <a:gd name="T24" fmla="*/ 12 w 68"/>
                <a:gd name="T25" fmla="*/ 2 h 70"/>
                <a:gd name="T26" fmla="*/ 24 w 68"/>
                <a:gd name="T27" fmla="*/ 0 h 70"/>
                <a:gd name="T28" fmla="*/ 44 w 68"/>
                <a:gd name="T29" fmla="*/ 4 h 70"/>
                <a:gd name="T30" fmla="*/ 64 w 68"/>
                <a:gd name="T31" fmla="*/ 14 h 70"/>
                <a:gd name="T32" fmla="*/ 68 w 68"/>
                <a:gd name="T33" fmla="*/ 18 h 70"/>
                <a:gd name="T34" fmla="*/ 68 w 68"/>
                <a:gd name="T35" fmla="*/ 28 h 70"/>
                <a:gd name="T36" fmla="*/ 68 w 68"/>
                <a:gd name="T37" fmla="*/ 34 h 70"/>
                <a:gd name="T38" fmla="*/ 64 w 68"/>
                <a:gd name="T39" fmla="*/ 42 h 70"/>
                <a:gd name="T40" fmla="*/ 60 w 68"/>
                <a:gd name="T41" fmla="*/ 48 h 70"/>
                <a:gd name="T42" fmla="*/ 58 w 68"/>
                <a:gd name="T43" fmla="*/ 60 h 70"/>
                <a:gd name="T44" fmla="*/ 56 w 68"/>
                <a:gd name="T45" fmla="*/ 66 h 70"/>
                <a:gd name="T46" fmla="*/ 54 w 68"/>
                <a:gd name="T47" fmla="*/ 70 h 70"/>
                <a:gd name="T48" fmla="*/ 38 w 68"/>
                <a:gd name="T49" fmla="*/ 64 h 70"/>
                <a:gd name="T50" fmla="*/ 22 w 68"/>
                <a:gd name="T51" fmla="*/ 62 h 70"/>
                <a:gd name="T52" fmla="*/ 14 w 68"/>
                <a:gd name="T53" fmla="*/ 62 h 70"/>
                <a:gd name="T54" fmla="*/ 62 w 68"/>
                <a:gd name="T55" fmla="*/ 30 h 70"/>
                <a:gd name="T56" fmla="*/ 38 w 68"/>
                <a:gd name="T57" fmla="*/ 18 h 70"/>
                <a:gd name="T58" fmla="*/ 26 w 68"/>
                <a:gd name="T59" fmla="*/ 16 h 70"/>
                <a:gd name="T60" fmla="*/ 12 w 68"/>
                <a:gd name="T61" fmla="*/ 14 h 70"/>
                <a:gd name="T62" fmla="*/ 8 w 68"/>
                <a:gd name="T63" fmla="*/ 16 h 70"/>
                <a:gd name="T64" fmla="*/ 6 w 68"/>
                <a:gd name="T65" fmla="*/ 22 h 70"/>
                <a:gd name="T66" fmla="*/ 18 w 68"/>
                <a:gd name="T67" fmla="*/ 30 h 70"/>
                <a:gd name="T68" fmla="*/ 30 w 68"/>
                <a:gd name="T69" fmla="*/ 36 h 70"/>
                <a:gd name="T70" fmla="*/ 56 w 68"/>
                <a:gd name="T71" fmla="*/ 40 h 70"/>
                <a:gd name="T72" fmla="*/ 60 w 68"/>
                <a:gd name="T73" fmla="*/ 36 h 70"/>
                <a:gd name="T74" fmla="*/ 62 w 68"/>
                <a:gd name="T75" fmla="*/ 32 h 70"/>
                <a:gd name="T76" fmla="*/ 62 w 68"/>
                <a:gd name="T77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70">
                  <a:moveTo>
                    <a:pt x="14" y="62"/>
                  </a:moveTo>
                  <a:lnTo>
                    <a:pt x="14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54" y="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6" y="66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14" y="62"/>
                  </a:lnTo>
                  <a:lnTo>
                    <a:pt x="14" y="62"/>
                  </a:lnTo>
                  <a:close/>
                  <a:moveTo>
                    <a:pt x="62" y="30"/>
                  </a:moveTo>
                  <a:lnTo>
                    <a:pt x="62" y="30"/>
                  </a:lnTo>
                  <a:lnTo>
                    <a:pt x="50" y="2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2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8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2" y="38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6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3" name="Freeform 46"/>
            <p:cNvSpPr/>
            <p:nvPr/>
          </p:nvSpPr>
          <p:spPr bwMode="auto">
            <a:xfrm>
              <a:off x="6829425" y="3808413"/>
              <a:ext cx="107950" cy="101600"/>
            </a:xfrm>
            <a:custGeom>
              <a:avLst/>
              <a:gdLst>
                <a:gd name="T0" fmla="*/ 44 w 68"/>
                <a:gd name="T1" fmla="*/ 60 h 64"/>
                <a:gd name="T2" fmla="*/ 30 w 68"/>
                <a:gd name="T3" fmla="*/ 54 h 64"/>
                <a:gd name="T4" fmla="*/ 18 w 68"/>
                <a:gd name="T5" fmla="*/ 52 h 64"/>
                <a:gd name="T6" fmla="*/ 16 w 68"/>
                <a:gd name="T7" fmla="*/ 52 h 64"/>
                <a:gd name="T8" fmla="*/ 8 w 68"/>
                <a:gd name="T9" fmla="*/ 50 h 64"/>
                <a:gd name="T10" fmla="*/ 4 w 68"/>
                <a:gd name="T11" fmla="*/ 44 h 64"/>
                <a:gd name="T12" fmla="*/ 8 w 68"/>
                <a:gd name="T13" fmla="*/ 34 h 64"/>
                <a:gd name="T14" fmla="*/ 16 w 68"/>
                <a:gd name="T15" fmla="*/ 32 h 64"/>
                <a:gd name="T16" fmla="*/ 24 w 68"/>
                <a:gd name="T17" fmla="*/ 30 h 64"/>
                <a:gd name="T18" fmla="*/ 38 w 68"/>
                <a:gd name="T19" fmla="*/ 32 h 64"/>
                <a:gd name="T20" fmla="*/ 48 w 68"/>
                <a:gd name="T21" fmla="*/ 34 h 64"/>
                <a:gd name="T22" fmla="*/ 48 w 68"/>
                <a:gd name="T23" fmla="*/ 30 h 64"/>
                <a:gd name="T24" fmla="*/ 48 w 68"/>
                <a:gd name="T25" fmla="*/ 26 h 64"/>
                <a:gd name="T26" fmla="*/ 46 w 68"/>
                <a:gd name="T27" fmla="*/ 24 h 64"/>
                <a:gd name="T28" fmla="*/ 42 w 68"/>
                <a:gd name="T29" fmla="*/ 22 h 64"/>
                <a:gd name="T30" fmla="*/ 38 w 68"/>
                <a:gd name="T31" fmla="*/ 20 h 64"/>
                <a:gd name="T32" fmla="*/ 20 w 68"/>
                <a:gd name="T33" fmla="*/ 16 h 64"/>
                <a:gd name="T34" fmla="*/ 0 w 68"/>
                <a:gd name="T35" fmla="*/ 8 h 64"/>
                <a:gd name="T36" fmla="*/ 0 w 68"/>
                <a:gd name="T37" fmla="*/ 6 h 64"/>
                <a:gd name="T38" fmla="*/ 4 w 68"/>
                <a:gd name="T39" fmla="*/ 0 h 64"/>
                <a:gd name="T40" fmla="*/ 26 w 68"/>
                <a:gd name="T41" fmla="*/ 8 h 64"/>
                <a:gd name="T42" fmla="*/ 50 w 68"/>
                <a:gd name="T43" fmla="*/ 14 h 64"/>
                <a:gd name="T44" fmla="*/ 54 w 68"/>
                <a:gd name="T45" fmla="*/ 10 h 64"/>
                <a:gd name="T46" fmla="*/ 60 w 68"/>
                <a:gd name="T47" fmla="*/ 10 h 64"/>
                <a:gd name="T48" fmla="*/ 66 w 68"/>
                <a:gd name="T49" fmla="*/ 10 h 64"/>
                <a:gd name="T50" fmla="*/ 66 w 68"/>
                <a:gd name="T51" fmla="*/ 12 h 64"/>
                <a:gd name="T52" fmla="*/ 68 w 68"/>
                <a:gd name="T53" fmla="*/ 14 h 64"/>
                <a:gd name="T54" fmla="*/ 68 w 68"/>
                <a:gd name="T55" fmla="*/ 18 h 64"/>
                <a:gd name="T56" fmla="*/ 68 w 68"/>
                <a:gd name="T57" fmla="*/ 22 h 64"/>
                <a:gd name="T58" fmla="*/ 66 w 68"/>
                <a:gd name="T59" fmla="*/ 26 h 64"/>
                <a:gd name="T60" fmla="*/ 64 w 68"/>
                <a:gd name="T61" fmla="*/ 28 h 64"/>
                <a:gd name="T62" fmla="*/ 62 w 68"/>
                <a:gd name="T63" fmla="*/ 28 h 64"/>
                <a:gd name="T64" fmla="*/ 58 w 68"/>
                <a:gd name="T65" fmla="*/ 28 h 64"/>
                <a:gd name="T66" fmla="*/ 56 w 68"/>
                <a:gd name="T67" fmla="*/ 28 h 64"/>
                <a:gd name="T68" fmla="*/ 58 w 68"/>
                <a:gd name="T69" fmla="*/ 34 h 64"/>
                <a:gd name="T70" fmla="*/ 58 w 68"/>
                <a:gd name="T71" fmla="*/ 40 h 64"/>
                <a:gd name="T72" fmla="*/ 58 w 68"/>
                <a:gd name="T73" fmla="*/ 54 h 64"/>
                <a:gd name="T74" fmla="*/ 56 w 68"/>
                <a:gd name="T75" fmla="*/ 60 h 64"/>
                <a:gd name="T76" fmla="*/ 50 w 68"/>
                <a:gd name="T77" fmla="*/ 64 h 64"/>
                <a:gd name="T78" fmla="*/ 48 w 68"/>
                <a:gd name="T79" fmla="*/ 62 h 64"/>
                <a:gd name="T80" fmla="*/ 44 w 68"/>
                <a:gd name="T8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64">
                  <a:moveTo>
                    <a:pt x="44" y="60"/>
                  </a:moveTo>
                  <a:lnTo>
                    <a:pt x="44" y="6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4" y="62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4" y="60"/>
                  </a:lnTo>
                  <a:lnTo>
                    <a:pt x="4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4" name="Freeform 47"/>
            <p:cNvSpPr>
              <a:spLocks noEditPoints="1"/>
            </p:cNvSpPr>
            <p:nvPr/>
          </p:nvSpPr>
          <p:spPr bwMode="auto">
            <a:xfrm>
              <a:off x="6829425" y="3916363"/>
              <a:ext cx="180975" cy="139700"/>
            </a:xfrm>
            <a:custGeom>
              <a:avLst/>
              <a:gdLst>
                <a:gd name="T0" fmla="*/ 38 w 114"/>
                <a:gd name="T1" fmla="*/ 68 h 88"/>
                <a:gd name="T2" fmla="*/ 34 w 114"/>
                <a:gd name="T3" fmla="*/ 60 h 88"/>
                <a:gd name="T4" fmla="*/ 30 w 114"/>
                <a:gd name="T5" fmla="*/ 56 h 88"/>
                <a:gd name="T6" fmla="*/ 28 w 114"/>
                <a:gd name="T7" fmla="*/ 56 h 88"/>
                <a:gd name="T8" fmla="*/ 18 w 114"/>
                <a:gd name="T9" fmla="*/ 68 h 88"/>
                <a:gd name="T10" fmla="*/ 10 w 114"/>
                <a:gd name="T11" fmla="*/ 84 h 88"/>
                <a:gd name="T12" fmla="*/ 8 w 114"/>
                <a:gd name="T13" fmla="*/ 88 h 88"/>
                <a:gd name="T14" fmla="*/ 4 w 114"/>
                <a:gd name="T15" fmla="*/ 86 h 88"/>
                <a:gd name="T16" fmla="*/ 4 w 114"/>
                <a:gd name="T17" fmla="*/ 82 h 88"/>
                <a:gd name="T18" fmla="*/ 2 w 114"/>
                <a:gd name="T19" fmla="*/ 76 h 88"/>
                <a:gd name="T20" fmla="*/ 4 w 114"/>
                <a:gd name="T21" fmla="*/ 60 h 88"/>
                <a:gd name="T22" fmla="*/ 12 w 114"/>
                <a:gd name="T23" fmla="*/ 44 h 88"/>
                <a:gd name="T24" fmla="*/ 22 w 114"/>
                <a:gd name="T25" fmla="*/ 28 h 88"/>
                <a:gd name="T26" fmla="*/ 12 w 114"/>
                <a:gd name="T27" fmla="*/ 26 h 88"/>
                <a:gd name="T28" fmla="*/ 2 w 114"/>
                <a:gd name="T29" fmla="*/ 26 h 88"/>
                <a:gd name="T30" fmla="*/ 0 w 114"/>
                <a:gd name="T31" fmla="*/ 18 h 88"/>
                <a:gd name="T32" fmla="*/ 0 w 114"/>
                <a:gd name="T33" fmla="*/ 12 h 88"/>
                <a:gd name="T34" fmla="*/ 2 w 114"/>
                <a:gd name="T35" fmla="*/ 6 h 88"/>
                <a:gd name="T36" fmla="*/ 6 w 114"/>
                <a:gd name="T37" fmla="*/ 2 h 88"/>
                <a:gd name="T38" fmla="*/ 14 w 114"/>
                <a:gd name="T39" fmla="*/ 0 h 88"/>
                <a:gd name="T40" fmla="*/ 28 w 114"/>
                <a:gd name="T41" fmla="*/ 0 h 88"/>
                <a:gd name="T42" fmla="*/ 46 w 114"/>
                <a:gd name="T43" fmla="*/ 4 h 88"/>
                <a:gd name="T44" fmla="*/ 80 w 114"/>
                <a:gd name="T45" fmla="*/ 10 h 88"/>
                <a:gd name="T46" fmla="*/ 112 w 114"/>
                <a:gd name="T47" fmla="*/ 12 h 88"/>
                <a:gd name="T48" fmla="*/ 112 w 114"/>
                <a:gd name="T49" fmla="*/ 14 h 88"/>
                <a:gd name="T50" fmla="*/ 112 w 114"/>
                <a:gd name="T51" fmla="*/ 18 h 88"/>
                <a:gd name="T52" fmla="*/ 114 w 114"/>
                <a:gd name="T53" fmla="*/ 20 h 88"/>
                <a:gd name="T54" fmla="*/ 112 w 114"/>
                <a:gd name="T55" fmla="*/ 38 h 88"/>
                <a:gd name="T56" fmla="*/ 110 w 114"/>
                <a:gd name="T57" fmla="*/ 44 h 88"/>
                <a:gd name="T58" fmla="*/ 106 w 114"/>
                <a:gd name="T59" fmla="*/ 48 h 88"/>
                <a:gd name="T60" fmla="*/ 62 w 114"/>
                <a:gd name="T61" fmla="*/ 36 h 88"/>
                <a:gd name="T62" fmla="*/ 68 w 114"/>
                <a:gd name="T63" fmla="*/ 44 h 88"/>
                <a:gd name="T64" fmla="*/ 72 w 114"/>
                <a:gd name="T65" fmla="*/ 50 h 88"/>
                <a:gd name="T66" fmla="*/ 70 w 114"/>
                <a:gd name="T67" fmla="*/ 64 h 88"/>
                <a:gd name="T68" fmla="*/ 66 w 114"/>
                <a:gd name="T69" fmla="*/ 74 h 88"/>
                <a:gd name="T70" fmla="*/ 60 w 114"/>
                <a:gd name="T71" fmla="*/ 76 h 88"/>
                <a:gd name="T72" fmla="*/ 56 w 114"/>
                <a:gd name="T73" fmla="*/ 78 h 88"/>
                <a:gd name="T74" fmla="*/ 46 w 114"/>
                <a:gd name="T75" fmla="*/ 76 h 88"/>
                <a:gd name="T76" fmla="*/ 38 w 114"/>
                <a:gd name="T77" fmla="*/ 68 h 88"/>
                <a:gd name="T78" fmla="*/ 38 w 114"/>
                <a:gd name="T79" fmla="*/ 32 h 88"/>
                <a:gd name="T80" fmla="*/ 40 w 114"/>
                <a:gd name="T81" fmla="*/ 42 h 88"/>
                <a:gd name="T82" fmla="*/ 46 w 114"/>
                <a:gd name="T83" fmla="*/ 48 h 88"/>
                <a:gd name="T84" fmla="*/ 56 w 114"/>
                <a:gd name="T85" fmla="*/ 60 h 88"/>
                <a:gd name="T86" fmla="*/ 60 w 114"/>
                <a:gd name="T87" fmla="*/ 62 h 88"/>
                <a:gd name="T88" fmla="*/ 62 w 114"/>
                <a:gd name="T89" fmla="*/ 62 h 88"/>
                <a:gd name="T90" fmla="*/ 64 w 114"/>
                <a:gd name="T91" fmla="*/ 60 h 88"/>
                <a:gd name="T92" fmla="*/ 66 w 114"/>
                <a:gd name="T93" fmla="*/ 58 h 88"/>
                <a:gd name="T94" fmla="*/ 54 w 114"/>
                <a:gd name="T95" fmla="*/ 40 h 88"/>
                <a:gd name="T96" fmla="*/ 46 w 114"/>
                <a:gd name="T97" fmla="*/ 36 h 88"/>
                <a:gd name="T98" fmla="*/ 38 w 114"/>
                <a:gd name="T99" fmla="*/ 3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88">
                  <a:moveTo>
                    <a:pt x="38" y="68"/>
                  </a:moveTo>
                  <a:lnTo>
                    <a:pt x="38" y="68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2" y="58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4" y="76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96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4"/>
                  </a:lnTo>
                  <a:lnTo>
                    <a:pt x="112" y="14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44"/>
                  </a:lnTo>
                  <a:lnTo>
                    <a:pt x="106" y="48"/>
                  </a:lnTo>
                  <a:lnTo>
                    <a:pt x="106" y="4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68" y="70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60" y="76"/>
                  </a:lnTo>
                  <a:lnTo>
                    <a:pt x="56" y="78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38" y="68"/>
                  </a:lnTo>
                  <a:lnTo>
                    <a:pt x="38" y="68"/>
                  </a:lnTo>
                  <a:close/>
                  <a:moveTo>
                    <a:pt x="38" y="32"/>
                  </a:moveTo>
                  <a:lnTo>
                    <a:pt x="38" y="32"/>
                  </a:lnTo>
                  <a:lnTo>
                    <a:pt x="40" y="4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50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4" y="60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0" y="4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46" y="36"/>
                  </a:lnTo>
                  <a:lnTo>
                    <a:pt x="38" y="3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5" name="Freeform 48"/>
            <p:cNvSpPr>
              <a:spLocks noEditPoints="1"/>
            </p:cNvSpPr>
            <p:nvPr/>
          </p:nvSpPr>
          <p:spPr bwMode="auto">
            <a:xfrm>
              <a:off x="6829425" y="4049713"/>
              <a:ext cx="165100" cy="60325"/>
            </a:xfrm>
            <a:custGeom>
              <a:avLst/>
              <a:gdLst>
                <a:gd name="T0" fmla="*/ 10 w 104"/>
                <a:gd name="T1" fmla="*/ 28 h 38"/>
                <a:gd name="T2" fmla="*/ 8 w 104"/>
                <a:gd name="T3" fmla="*/ 30 h 38"/>
                <a:gd name="T4" fmla="*/ 6 w 104"/>
                <a:gd name="T5" fmla="*/ 30 h 38"/>
                <a:gd name="T6" fmla="*/ 2 w 104"/>
                <a:gd name="T7" fmla="*/ 30 h 38"/>
                <a:gd name="T8" fmla="*/ 0 w 104"/>
                <a:gd name="T9" fmla="*/ 26 h 38"/>
                <a:gd name="T10" fmla="*/ 2 w 104"/>
                <a:gd name="T11" fmla="*/ 18 h 38"/>
                <a:gd name="T12" fmla="*/ 4 w 104"/>
                <a:gd name="T13" fmla="*/ 10 h 38"/>
                <a:gd name="T14" fmla="*/ 8 w 104"/>
                <a:gd name="T15" fmla="*/ 6 h 38"/>
                <a:gd name="T16" fmla="*/ 14 w 104"/>
                <a:gd name="T17" fmla="*/ 0 h 38"/>
                <a:gd name="T18" fmla="*/ 18 w 104"/>
                <a:gd name="T19" fmla="*/ 0 h 38"/>
                <a:gd name="T20" fmla="*/ 26 w 104"/>
                <a:gd name="T21" fmla="*/ 0 h 38"/>
                <a:gd name="T22" fmla="*/ 40 w 104"/>
                <a:gd name="T23" fmla="*/ 2 h 38"/>
                <a:gd name="T24" fmla="*/ 56 w 104"/>
                <a:gd name="T25" fmla="*/ 4 h 38"/>
                <a:gd name="T26" fmla="*/ 58 w 104"/>
                <a:gd name="T27" fmla="*/ 8 h 38"/>
                <a:gd name="T28" fmla="*/ 60 w 104"/>
                <a:gd name="T29" fmla="*/ 12 h 38"/>
                <a:gd name="T30" fmla="*/ 60 w 104"/>
                <a:gd name="T31" fmla="*/ 18 h 38"/>
                <a:gd name="T32" fmla="*/ 58 w 104"/>
                <a:gd name="T33" fmla="*/ 24 h 38"/>
                <a:gd name="T34" fmla="*/ 58 w 104"/>
                <a:gd name="T35" fmla="*/ 28 h 38"/>
                <a:gd name="T36" fmla="*/ 54 w 104"/>
                <a:gd name="T37" fmla="*/ 32 h 38"/>
                <a:gd name="T38" fmla="*/ 22 w 104"/>
                <a:gd name="T39" fmla="*/ 26 h 38"/>
                <a:gd name="T40" fmla="*/ 18 w 104"/>
                <a:gd name="T41" fmla="*/ 26 h 38"/>
                <a:gd name="T42" fmla="*/ 12 w 104"/>
                <a:gd name="T43" fmla="*/ 28 h 38"/>
                <a:gd name="T44" fmla="*/ 84 w 104"/>
                <a:gd name="T45" fmla="*/ 22 h 38"/>
                <a:gd name="T46" fmla="*/ 86 w 104"/>
                <a:gd name="T47" fmla="*/ 14 h 38"/>
                <a:gd name="T48" fmla="*/ 90 w 104"/>
                <a:gd name="T49" fmla="*/ 6 h 38"/>
                <a:gd name="T50" fmla="*/ 92 w 104"/>
                <a:gd name="T51" fmla="*/ 6 h 38"/>
                <a:gd name="T52" fmla="*/ 100 w 104"/>
                <a:gd name="T53" fmla="*/ 8 h 38"/>
                <a:gd name="T54" fmla="*/ 104 w 104"/>
                <a:gd name="T55" fmla="*/ 16 h 38"/>
                <a:gd name="T56" fmla="*/ 104 w 104"/>
                <a:gd name="T57" fmla="*/ 18 h 38"/>
                <a:gd name="T58" fmla="*/ 102 w 104"/>
                <a:gd name="T59" fmla="*/ 26 h 38"/>
                <a:gd name="T60" fmla="*/ 100 w 104"/>
                <a:gd name="T61" fmla="*/ 32 h 38"/>
                <a:gd name="T62" fmla="*/ 94 w 104"/>
                <a:gd name="T63" fmla="*/ 36 h 38"/>
                <a:gd name="T64" fmla="*/ 88 w 104"/>
                <a:gd name="T65" fmla="*/ 38 h 38"/>
                <a:gd name="T66" fmla="*/ 84 w 104"/>
                <a:gd name="T67" fmla="*/ 30 h 38"/>
                <a:gd name="T68" fmla="*/ 84 w 104"/>
                <a:gd name="T6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38">
                  <a:moveTo>
                    <a:pt x="12" y="28"/>
                  </a:moveTo>
                  <a:lnTo>
                    <a:pt x="10" y="28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84" y="22"/>
                  </a:moveTo>
                  <a:lnTo>
                    <a:pt x="84" y="2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2" y="12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94" y="36"/>
                  </a:lnTo>
                  <a:lnTo>
                    <a:pt x="90" y="38"/>
                  </a:lnTo>
                  <a:lnTo>
                    <a:pt x="88" y="38"/>
                  </a:lnTo>
                  <a:lnTo>
                    <a:pt x="88" y="38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4" y="22"/>
                  </a:lnTo>
                  <a:lnTo>
                    <a:pt x="8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6" name="Freeform 49"/>
            <p:cNvSpPr/>
            <p:nvPr/>
          </p:nvSpPr>
          <p:spPr bwMode="auto">
            <a:xfrm>
              <a:off x="6829425" y="4097338"/>
              <a:ext cx="107950" cy="133350"/>
            </a:xfrm>
            <a:custGeom>
              <a:avLst/>
              <a:gdLst>
                <a:gd name="T0" fmla="*/ 14 w 68"/>
                <a:gd name="T1" fmla="*/ 78 h 84"/>
                <a:gd name="T2" fmla="*/ 10 w 68"/>
                <a:gd name="T3" fmla="*/ 82 h 84"/>
                <a:gd name="T4" fmla="*/ 6 w 68"/>
                <a:gd name="T5" fmla="*/ 84 h 84"/>
                <a:gd name="T6" fmla="*/ 4 w 68"/>
                <a:gd name="T7" fmla="*/ 80 h 84"/>
                <a:gd name="T8" fmla="*/ 4 w 68"/>
                <a:gd name="T9" fmla="*/ 74 h 84"/>
                <a:gd name="T10" fmla="*/ 4 w 68"/>
                <a:gd name="T11" fmla="*/ 72 h 84"/>
                <a:gd name="T12" fmla="*/ 8 w 68"/>
                <a:gd name="T13" fmla="*/ 60 h 84"/>
                <a:gd name="T14" fmla="*/ 14 w 68"/>
                <a:gd name="T15" fmla="*/ 54 h 84"/>
                <a:gd name="T16" fmla="*/ 22 w 68"/>
                <a:gd name="T17" fmla="*/ 52 h 84"/>
                <a:gd name="T18" fmla="*/ 28 w 68"/>
                <a:gd name="T19" fmla="*/ 50 h 84"/>
                <a:gd name="T20" fmla="*/ 36 w 68"/>
                <a:gd name="T21" fmla="*/ 50 h 84"/>
                <a:gd name="T22" fmla="*/ 40 w 68"/>
                <a:gd name="T23" fmla="*/ 50 h 84"/>
                <a:gd name="T24" fmla="*/ 32 w 68"/>
                <a:gd name="T25" fmla="*/ 46 h 84"/>
                <a:gd name="T26" fmla="*/ 22 w 68"/>
                <a:gd name="T27" fmla="*/ 40 h 84"/>
                <a:gd name="T28" fmla="*/ 2 w 68"/>
                <a:gd name="T29" fmla="*/ 34 h 84"/>
                <a:gd name="T30" fmla="*/ 0 w 68"/>
                <a:gd name="T31" fmla="*/ 32 h 84"/>
                <a:gd name="T32" fmla="*/ 0 w 68"/>
                <a:gd name="T33" fmla="*/ 28 h 84"/>
                <a:gd name="T34" fmla="*/ 2 w 68"/>
                <a:gd name="T35" fmla="*/ 20 h 84"/>
                <a:gd name="T36" fmla="*/ 6 w 68"/>
                <a:gd name="T37" fmla="*/ 10 h 84"/>
                <a:gd name="T38" fmla="*/ 8 w 68"/>
                <a:gd name="T39" fmla="*/ 8 h 84"/>
                <a:gd name="T40" fmla="*/ 18 w 68"/>
                <a:gd name="T41" fmla="*/ 6 h 84"/>
                <a:gd name="T42" fmla="*/ 32 w 68"/>
                <a:gd name="T43" fmla="*/ 6 h 84"/>
                <a:gd name="T44" fmla="*/ 42 w 68"/>
                <a:gd name="T45" fmla="*/ 6 h 84"/>
                <a:gd name="T46" fmla="*/ 42 w 68"/>
                <a:gd name="T47" fmla="*/ 2 h 84"/>
                <a:gd name="T48" fmla="*/ 42 w 68"/>
                <a:gd name="T49" fmla="*/ 0 h 84"/>
                <a:gd name="T50" fmla="*/ 54 w 68"/>
                <a:gd name="T51" fmla="*/ 0 h 84"/>
                <a:gd name="T52" fmla="*/ 64 w 68"/>
                <a:gd name="T53" fmla="*/ 2 h 84"/>
                <a:gd name="T54" fmla="*/ 66 w 68"/>
                <a:gd name="T55" fmla="*/ 6 h 84"/>
                <a:gd name="T56" fmla="*/ 68 w 68"/>
                <a:gd name="T57" fmla="*/ 10 h 84"/>
                <a:gd name="T58" fmla="*/ 68 w 68"/>
                <a:gd name="T59" fmla="*/ 14 h 84"/>
                <a:gd name="T60" fmla="*/ 68 w 68"/>
                <a:gd name="T61" fmla="*/ 16 h 84"/>
                <a:gd name="T62" fmla="*/ 68 w 68"/>
                <a:gd name="T63" fmla="*/ 18 h 84"/>
                <a:gd name="T64" fmla="*/ 68 w 68"/>
                <a:gd name="T65" fmla="*/ 22 h 84"/>
                <a:gd name="T66" fmla="*/ 68 w 68"/>
                <a:gd name="T67" fmla="*/ 28 h 84"/>
                <a:gd name="T68" fmla="*/ 66 w 68"/>
                <a:gd name="T69" fmla="*/ 32 h 84"/>
                <a:gd name="T70" fmla="*/ 54 w 68"/>
                <a:gd name="T71" fmla="*/ 32 h 84"/>
                <a:gd name="T72" fmla="*/ 40 w 68"/>
                <a:gd name="T73" fmla="*/ 32 h 84"/>
                <a:gd name="T74" fmla="*/ 30 w 68"/>
                <a:gd name="T75" fmla="*/ 32 h 84"/>
                <a:gd name="T76" fmla="*/ 52 w 68"/>
                <a:gd name="T77" fmla="*/ 42 h 84"/>
                <a:gd name="T78" fmla="*/ 64 w 68"/>
                <a:gd name="T79" fmla="*/ 52 h 84"/>
                <a:gd name="T80" fmla="*/ 62 w 68"/>
                <a:gd name="T81" fmla="*/ 70 h 84"/>
                <a:gd name="T82" fmla="*/ 60 w 68"/>
                <a:gd name="T83" fmla="*/ 78 h 84"/>
                <a:gd name="T84" fmla="*/ 56 w 68"/>
                <a:gd name="T85" fmla="*/ 84 h 84"/>
                <a:gd name="T86" fmla="*/ 44 w 68"/>
                <a:gd name="T87" fmla="*/ 80 h 84"/>
                <a:gd name="T88" fmla="*/ 24 w 68"/>
                <a:gd name="T89" fmla="*/ 76 h 84"/>
                <a:gd name="T90" fmla="*/ 20 w 68"/>
                <a:gd name="T91" fmla="*/ 76 h 84"/>
                <a:gd name="T92" fmla="*/ 14 w 68"/>
                <a:gd name="T9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84">
                  <a:moveTo>
                    <a:pt x="14" y="78"/>
                  </a:moveTo>
                  <a:lnTo>
                    <a:pt x="14" y="78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4" y="76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60"/>
                  </a:lnTo>
                  <a:lnTo>
                    <a:pt x="1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8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2" y="4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40" y="32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60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0" y="78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32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7" name="Freeform 50"/>
            <p:cNvSpPr>
              <a:spLocks noEditPoints="1"/>
            </p:cNvSpPr>
            <p:nvPr/>
          </p:nvSpPr>
          <p:spPr bwMode="auto">
            <a:xfrm>
              <a:off x="6769100" y="4224338"/>
              <a:ext cx="180975" cy="149225"/>
            </a:xfrm>
            <a:custGeom>
              <a:avLst/>
              <a:gdLst>
                <a:gd name="T0" fmla="*/ 94 w 114"/>
                <a:gd name="T1" fmla="*/ 86 h 94"/>
                <a:gd name="T2" fmla="*/ 48 w 114"/>
                <a:gd name="T3" fmla="*/ 76 h 94"/>
                <a:gd name="T4" fmla="*/ 24 w 114"/>
                <a:gd name="T5" fmla="*/ 72 h 94"/>
                <a:gd name="T6" fmla="*/ 2 w 114"/>
                <a:gd name="T7" fmla="*/ 72 h 94"/>
                <a:gd name="T8" fmla="*/ 0 w 114"/>
                <a:gd name="T9" fmla="*/ 62 h 94"/>
                <a:gd name="T10" fmla="*/ 2 w 114"/>
                <a:gd name="T11" fmla="*/ 50 h 94"/>
                <a:gd name="T12" fmla="*/ 6 w 114"/>
                <a:gd name="T13" fmla="*/ 40 h 94"/>
                <a:gd name="T14" fmla="*/ 28 w 114"/>
                <a:gd name="T15" fmla="*/ 42 h 94"/>
                <a:gd name="T16" fmla="*/ 50 w 114"/>
                <a:gd name="T17" fmla="*/ 46 h 94"/>
                <a:gd name="T18" fmla="*/ 44 w 114"/>
                <a:gd name="T19" fmla="*/ 40 h 94"/>
                <a:gd name="T20" fmla="*/ 38 w 114"/>
                <a:gd name="T21" fmla="*/ 28 h 94"/>
                <a:gd name="T22" fmla="*/ 40 w 114"/>
                <a:gd name="T23" fmla="*/ 22 h 94"/>
                <a:gd name="T24" fmla="*/ 44 w 114"/>
                <a:gd name="T25" fmla="*/ 12 h 94"/>
                <a:gd name="T26" fmla="*/ 52 w 114"/>
                <a:gd name="T27" fmla="*/ 4 h 94"/>
                <a:gd name="T28" fmla="*/ 68 w 114"/>
                <a:gd name="T29" fmla="*/ 0 h 94"/>
                <a:gd name="T30" fmla="*/ 92 w 114"/>
                <a:gd name="T31" fmla="*/ 6 h 94"/>
                <a:gd name="T32" fmla="*/ 104 w 114"/>
                <a:gd name="T33" fmla="*/ 12 h 94"/>
                <a:gd name="T34" fmla="*/ 112 w 114"/>
                <a:gd name="T35" fmla="*/ 20 h 94"/>
                <a:gd name="T36" fmla="*/ 114 w 114"/>
                <a:gd name="T37" fmla="*/ 28 h 94"/>
                <a:gd name="T38" fmla="*/ 112 w 114"/>
                <a:gd name="T39" fmla="*/ 42 h 94"/>
                <a:gd name="T40" fmla="*/ 106 w 114"/>
                <a:gd name="T41" fmla="*/ 58 h 94"/>
                <a:gd name="T42" fmla="*/ 106 w 114"/>
                <a:gd name="T43" fmla="*/ 66 h 94"/>
                <a:gd name="T44" fmla="*/ 106 w 114"/>
                <a:gd name="T45" fmla="*/ 82 h 94"/>
                <a:gd name="T46" fmla="*/ 100 w 114"/>
                <a:gd name="T47" fmla="*/ 94 h 94"/>
                <a:gd name="T48" fmla="*/ 96 w 114"/>
                <a:gd name="T49" fmla="*/ 90 h 94"/>
                <a:gd name="T50" fmla="*/ 94 w 114"/>
                <a:gd name="T51" fmla="*/ 86 h 94"/>
                <a:gd name="T52" fmla="*/ 104 w 114"/>
                <a:gd name="T53" fmla="*/ 42 h 94"/>
                <a:gd name="T54" fmla="*/ 100 w 114"/>
                <a:gd name="T55" fmla="*/ 34 h 94"/>
                <a:gd name="T56" fmla="*/ 90 w 114"/>
                <a:gd name="T57" fmla="*/ 26 h 94"/>
                <a:gd name="T58" fmla="*/ 82 w 114"/>
                <a:gd name="T59" fmla="*/ 22 h 94"/>
                <a:gd name="T60" fmla="*/ 56 w 114"/>
                <a:gd name="T61" fmla="*/ 18 h 94"/>
                <a:gd name="T62" fmla="*/ 50 w 114"/>
                <a:gd name="T63" fmla="*/ 20 h 94"/>
                <a:gd name="T64" fmla="*/ 46 w 114"/>
                <a:gd name="T65" fmla="*/ 22 h 94"/>
                <a:gd name="T66" fmla="*/ 46 w 114"/>
                <a:gd name="T67" fmla="*/ 26 h 94"/>
                <a:gd name="T68" fmla="*/ 58 w 114"/>
                <a:gd name="T69" fmla="*/ 38 h 94"/>
                <a:gd name="T70" fmla="*/ 72 w 114"/>
                <a:gd name="T71" fmla="*/ 48 h 94"/>
                <a:gd name="T72" fmla="*/ 80 w 114"/>
                <a:gd name="T73" fmla="*/ 50 h 94"/>
                <a:gd name="T74" fmla="*/ 88 w 114"/>
                <a:gd name="T75" fmla="*/ 52 h 94"/>
                <a:gd name="T76" fmla="*/ 94 w 114"/>
                <a:gd name="T77" fmla="*/ 54 h 94"/>
                <a:gd name="T78" fmla="*/ 98 w 114"/>
                <a:gd name="T79" fmla="*/ 54 h 94"/>
                <a:gd name="T80" fmla="*/ 100 w 114"/>
                <a:gd name="T81" fmla="*/ 52 h 94"/>
                <a:gd name="T82" fmla="*/ 104 w 114"/>
                <a:gd name="T83" fmla="*/ 48 h 94"/>
                <a:gd name="T84" fmla="*/ 104 w 114"/>
                <a:gd name="T85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4" h="94">
                  <a:moveTo>
                    <a:pt x="94" y="86"/>
                  </a:moveTo>
                  <a:lnTo>
                    <a:pt x="94" y="86"/>
                  </a:lnTo>
                  <a:lnTo>
                    <a:pt x="70" y="80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24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0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4" y="1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0" y="52"/>
                  </a:lnTo>
                  <a:lnTo>
                    <a:pt x="106" y="5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92"/>
                  </a:lnTo>
                  <a:lnTo>
                    <a:pt x="100" y="94"/>
                  </a:lnTo>
                  <a:lnTo>
                    <a:pt x="100" y="94"/>
                  </a:lnTo>
                  <a:lnTo>
                    <a:pt x="96" y="90"/>
                  </a:lnTo>
                  <a:lnTo>
                    <a:pt x="96" y="90"/>
                  </a:lnTo>
                  <a:lnTo>
                    <a:pt x="94" y="86"/>
                  </a:lnTo>
                  <a:lnTo>
                    <a:pt x="94" y="86"/>
                  </a:lnTo>
                  <a:close/>
                  <a:moveTo>
                    <a:pt x="104" y="42"/>
                  </a:moveTo>
                  <a:lnTo>
                    <a:pt x="104" y="42"/>
                  </a:lnTo>
                  <a:lnTo>
                    <a:pt x="100" y="34"/>
                  </a:lnTo>
                  <a:lnTo>
                    <a:pt x="96" y="30"/>
                  </a:lnTo>
                  <a:lnTo>
                    <a:pt x="90" y="26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70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2" y="32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8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2"/>
                  </a:lnTo>
                  <a:lnTo>
                    <a:pt x="104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" name="矩形 4"/>
          <p:cNvSpPr/>
          <p:nvPr/>
        </p:nvSpPr>
        <p:spPr>
          <a:xfrm>
            <a:off x="1386453" y="955554"/>
            <a:ext cx="22365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kumimoji="1" lang="zh-CN" altLang="en-US" sz="4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上周总结</a:t>
            </a:r>
            <a:endParaRPr kumimoji="1" lang="zh-CN" altLang="en-US" sz="40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74" name="表格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233060"/>
              </p:ext>
            </p:extLst>
          </p:nvPr>
        </p:nvGraphicFramePr>
        <p:xfrm>
          <a:off x="1386314" y="1995141"/>
          <a:ext cx="8950848" cy="2350326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014095"/>
                <a:gridCol w="3844351"/>
                <a:gridCol w="4092402"/>
              </a:tblGrid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事项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目前进度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87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smtClean="0"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1</a:t>
                      </a:r>
                      <a:endParaRPr lang="zh-CN" altLang="en-US" sz="1200" b="0" i="0" dirty="0" smtClean="0"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  <a:sym typeface="+mn-ea"/>
                        </a:rPr>
                        <a:t>A</a:t>
                      </a:r>
                      <a:r>
                        <a:rPr lang="zh-CN" altLang="en-US" sz="1200" b="0" i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  <a:sym typeface="+mn-ea"/>
                        </a:rPr>
                        <a:t>系统</a:t>
                      </a:r>
                      <a:endParaRPr lang="zh-CN" altLang="en-US" sz="1200" b="0" i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YaHei Light" charset="-122"/>
                        <a:ea typeface="Microsoft YaHei Light" charset="-122"/>
                        <a:cs typeface="Microsoft YaHei Light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校验</a:t>
                      </a: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方式</a:t>
                      </a: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修改</a:t>
                      </a:r>
                      <a:endParaRPr lang="en-US" altLang="zh-CN" sz="1200" b="0" i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添加</a:t>
                      </a:r>
                      <a:r>
                        <a:rPr lang="en-US" altLang="zh-CN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xx</a:t>
                      </a: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预警</a:t>
                      </a: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功能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协助</a:t>
                      </a:r>
                      <a:r>
                        <a:rPr lang="en-US" altLang="zh-CN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xx</a:t>
                      </a: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处理问题</a:t>
                      </a:r>
                      <a:endParaRPr lang="zh-CN" altLang="en-US" sz="1200" b="0" i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b="0" i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2</a:t>
                      </a:r>
                      <a:endParaRPr lang="zh-CN" altLang="en-US" sz="12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dirty="0" smtClean="0"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B</a:t>
                      </a:r>
                      <a:r>
                        <a:rPr lang="zh-CN" altLang="en-US" sz="1200" b="0" i="0" dirty="0" smtClean="0"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系统</a:t>
                      </a:r>
                      <a:endParaRPr lang="zh-CN" altLang="en-US" sz="1200" b="0" i="0" dirty="0" smtClean="0"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CN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xx</a:t>
                      </a: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版本</a:t>
                      </a: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参数升级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endParaRPr lang="en-US" altLang="zh-CN" sz="12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zh-CN" altLang="en-US" sz="1200" b="0" i="0" dirty="0"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zh-CN" altLang="en-US" sz="1200" b="0" i="0" dirty="0" smtClean="0"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endParaRPr lang="en-US" altLang="zh-CN" sz="12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zh-CN" altLang="en-US" sz="1200" b="0" i="0" dirty="0"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zh-CN" altLang="en-US" sz="1200" b="0" i="0" dirty="0" smtClean="0"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6571" y="462031"/>
            <a:ext cx="11021171" cy="57469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3" name="椭圆 2"/>
          <p:cNvSpPr/>
          <p:nvPr/>
        </p:nvSpPr>
        <p:spPr>
          <a:xfrm>
            <a:off x="886583" y="620073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4" name="椭圆 3"/>
          <p:cNvSpPr/>
          <p:nvPr/>
        </p:nvSpPr>
        <p:spPr>
          <a:xfrm>
            <a:off x="11103359" y="620073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290055"/>
              </p:ext>
            </p:extLst>
          </p:nvPr>
        </p:nvGraphicFramePr>
        <p:xfrm>
          <a:off x="1425684" y="2003396"/>
          <a:ext cx="8950848" cy="2075744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014095"/>
                <a:gridCol w="3844351"/>
                <a:gridCol w="4092402"/>
              </a:tblGrid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事项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目前进度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smtClean="0"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1</a:t>
                      </a:r>
                      <a:endParaRPr lang="zh-CN" altLang="en-US" sz="1200" b="0" i="0" dirty="0" smtClean="0"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  <a:sym typeface="+mn-ea"/>
                        </a:rPr>
                        <a:t>A</a:t>
                      </a:r>
                      <a:r>
                        <a:rPr lang="zh-CN" altLang="en-US" sz="1200" b="0" i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  <a:sym typeface="+mn-ea"/>
                        </a:rPr>
                        <a:t>系统</a:t>
                      </a:r>
                      <a:endParaRPr lang="zh-CN" altLang="en-US" sz="1200" b="0" i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YaHei Light" charset="-122"/>
                        <a:ea typeface="Microsoft YaHei Light" charset="-122"/>
                        <a:cs typeface="Microsoft YaHei Light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处理</a:t>
                      </a:r>
                      <a:r>
                        <a:rPr lang="en-US" altLang="zh-CN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xx</a:t>
                      </a: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问题</a:t>
                      </a:r>
                      <a:endParaRPr lang="en-US" altLang="zh-CN" sz="1200" b="0" i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优化</a:t>
                      </a:r>
                      <a:r>
                        <a:rPr lang="en-US" altLang="zh-CN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xx</a:t>
                      </a:r>
                      <a:r>
                        <a:rPr lang="zh-CN" altLang="en-US" sz="1200" b="0" i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YaHei Light" charset="-122"/>
                          <a:ea typeface="Microsoft YaHei Light" charset="-122"/>
                          <a:cs typeface="Microsoft YaHei Light" charset="-122"/>
                        </a:rPr>
                        <a:t>功能</a:t>
                      </a:r>
                      <a:endParaRPr lang="zh-CN" altLang="en-US" sz="1200" b="0" i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sz="12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dirty="0" smtClean="0"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zh-CN" altLang="en-US" sz="1200" b="0" i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YaHei Light" charset="-122"/>
                        <a:ea typeface="Microsoft YaHei Light" charset="-122"/>
                        <a:cs typeface="Microsoft YaHei Light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endParaRPr lang="en-US" altLang="zh-CN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zh-CN" altLang="en-US" sz="1200" b="0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CN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4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endParaRPr lang="en-US" altLang="zh-CN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zh-CN" altLang="en-US" sz="1200" b="0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zh-CN" altLang="en-US" sz="1200" dirty="0" smtClean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grpSp>
        <p:nvGrpSpPr>
          <p:cNvPr id="54" name="组 53"/>
          <p:cNvGrpSpPr/>
          <p:nvPr/>
        </p:nvGrpSpPr>
        <p:grpSpPr>
          <a:xfrm rot="8505900">
            <a:off x="797974" y="3941205"/>
            <a:ext cx="403888" cy="2575476"/>
            <a:chOff x="5013325" y="2014538"/>
            <a:chExt cx="463550" cy="29559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5" name="Freeform 51"/>
            <p:cNvSpPr/>
            <p:nvPr/>
          </p:nvSpPr>
          <p:spPr bwMode="auto">
            <a:xfrm>
              <a:off x="5248275" y="2014538"/>
              <a:ext cx="228600" cy="60325"/>
            </a:xfrm>
            <a:custGeom>
              <a:avLst/>
              <a:gdLst>
                <a:gd name="T0" fmla="*/ 96 w 144"/>
                <a:gd name="T1" fmla="*/ 38 h 38"/>
                <a:gd name="T2" fmla="*/ 144 w 144"/>
                <a:gd name="T3" fmla="*/ 18 h 38"/>
                <a:gd name="T4" fmla="*/ 96 w 144"/>
                <a:gd name="T5" fmla="*/ 0 h 38"/>
                <a:gd name="T6" fmla="*/ 0 w 144"/>
                <a:gd name="T7" fmla="*/ 0 h 38"/>
                <a:gd name="T8" fmla="*/ 0 w 144"/>
                <a:gd name="T9" fmla="*/ 38 h 38"/>
                <a:gd name="T10" fmla="*/ 96 w 14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38">
                  <a:moveTo>
                    <a:pt x="96" y="38"/>
                  </a:moveTo>
                  <a:lnTo>
                    <a:pt x="144" y="18"/>
                  </a:lnTo>
                  <a:lnTo>
                    <a:pt x="96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DF4B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6" name="Freeform 52"/>
            <p:cNvSpPr/>
            <p:nvPr/>
          </p:nvSpPr>
          <p:spPr bwMode="auto">
            <a:xfrm>
              <a:off x="5013325" y="2014538"/>
              <a:ext cx="228600" cy="60325"/>
            </a:xfrm>
            <a:custGeom>
              <a:avLst/>
              <a:gdLst>
                <a:gd name="T0" fmla="*/ 48 w 144"/>
                <a:gd name="T1" fmla="*/ 38 h 38"/>
                <a:gd name="T2" fmla="*/ 0 w 144"/>
                <a:gd name="T3" fmla="*/ 18 h 38"/>
                <a:gd name="T4" fmla="*/ 48 w 144"/>
                <a:gd name="T5" fmla="*/ 0 h 38"/>
                <a:gd name="T6" fmla="*/ 144 w 144"/>
                <a:gd name="T7" fmla="*/ 0 h 38"/>
                <a:gd name="T8" fmla="*/ 144 w 144"/>
                <a:gd name="T9" fmla="*/ 38 h 38"/>
                <a:gd name="T10" fmla="*/ 48 w 14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38">
                  <a:moveTo>
                    <a:pt x="48" y="38"/>
                  </a:moveTo>
                  <a:lnTo>
                    <a:pt x="0" y="18"/>
                  </a:lnTo>
                  <a:lnTo>
                    <a:pt x="48" y="0"/>
                  </a:lnTo>
                  <a:lnTo>
                    <a:pt x="144" y="0"/>
                  </a:lnTo>
                  <a:lnTo>
                    <a:pt x="144" y="38"/>
                  </a:lnTo>
                  <a:lnTo>
                    <a:pt x="48" y="38"/>
                  </a:lnTo>
                  <a:close/>
                </a:path>
              </a:pathLst>
            </a:custGeom>
            <a:solidFill>
              <a:srgbClr val="ED8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7" name="Freeform 53"/>
            <p:cNvSpPr/>
            <p:nvPr/>
          </p:nvSpPr>
          <p:spPr bwMode="auto">
            <a:xfrm>
              <a:off x="5127625" y="2014538"/>
              <a:ext cx="234950" cy="60325"/>
            </a:xfrm>
            <a:custGeom>
              <a:avLst/>
              <a:gdLst>
                <a:gd name="T0" fmla="*/ 38 w 148"/>
                <a:gd name="T1" fmla="*/ 38 h 38"/>
                <a:gd name="T2" fmla="*/ 0 w 148"/>
                <a:gd name="T3" fmla="*/ 18 h 38"/>
                <a:gd name="T4" fmla="*/ 38 w 148"/>
                <a:gd name="T5" fmla="*/ 0 h 38"/>
                <a:gd name="T6" fmla="*/ 112 w 148"/>
                <a:gd name="T7" fmla="*/ 0 h 38"/>
                <a:gd name="T8" fmla="*/ 148 w 148"/>
                <a:gd name="T9" fmla="*/ 18 h 38"/>
                <a:gd name="T10" fmla="*/ 112 w 148"/>
                <a:gd name="T11" fmla="*/ 38 h 38"/>
                <a:gd name="T12" fmla="*/ 38 w 148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8">
                  <a:moveTo>
                    <a:pt x="38" y="38"/>
                  </a:moveTo>
                  <a:lnTo>
                    <a:pt x="0" y="18"/>
                  </a:lnTo>
                  <a:lnTo>
                    <a:pt x="38" y="0"/>
                  </a:lnTo>
                  <a:lnTo>
                    <a:pt x="112" y="0"/>
                  </a:lnTo>
                  <a:lnTo>
                    <a:pt x="148" y="18"/>
                  </a:lnTo>
                  <a:lnTo>
                    <a:pt x="112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E96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5013325" y="2043113"/>
              <a:ext cx="463550" cy="234950"/>
            </a:xfrm>
            <a:prstGeom prst="rect">
              <a:avLst/>
            </a:prstGeom>
            <a:solidFill>
              <a:srgbClr val="E96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5013325" y="2278063"/>
              <a:ext cx="463550" cy="2730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5013325" y="2551113"/>
              <a:ext cx="463550" cy="1825625"/>
            </a:xfrm>
            <a:prstGeom prst="rect">
              <a:avLst/>
            </a:prstGeom>
            <a:solidFill>
              <a:srgbClr val="FFB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57"/>
            <p:cNvSpPr/>
            <p:nvPr/>
          </p:nvSpPr>
          <p:spPr bwMode="auto">
            <a:xfrm>
              <a:off x="5013325" y="4376738"/>
              <a:ext cx="463550" cy="593725"/>
            </a:xfrm>
            <a:custGeom>
              <a:avLst/>
              <a:gdLst>
                <a:gd name="T0" fmla="*/ 0 w 292"/>
                <a:gd name="T1" fmla="*/ 0 h 374"/>
                <a:gd name="T2" fmla="*/ 146 w 292"/>
                <a:gd name="T3" fmla="*/ 374 h 374"/>
                <a:gd name="T4" fmla="*/ 292 w 292"/>
                <a:gd name="T5" fmla="*/ 0 h 374"/>
                <a:gd name="T6" fmla="*/ 0 w 292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" h="374">
                  <a:moveTo>
                    <a:pt x="0" y="0"/>
                  </a:moveTo>
                  <a:lnTo>
                    <a:pt x="146" y="374"/>
                  </a:lnTo>
                  <a:lnTo>
                    <a:pt x="2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Rectangle 58"/>
            <p:cNvSpPr>
              <a:spLocks noChangeArrowheads="1"/>
            </p:cNvSpPr>
            <p:nvPr/>
          </p:nvSpPr>
          <p:spPr bwMode="auto">
            <a:xfrm>
              <a:off x="5013325" y="2043113"/>
              <a:ext cx="114300" cy="234950"/>
            </a:xfrm>
            <a:prstGeom prst="rect">
              <a:avLst/>
            </a:prstGeom>
            <a:solidFill>
              <a:srgbClr val="ED8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5362575" y="2043113"/>
              <a:ext cx="114300" cy="234950"/>
            </a:xfrm>
            <a:prstGeom prst="rect">
              <a:avLst/>
            </a:prstGeom>
            <a:solidFill>
              <a:srgbClr val="DF4B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4" name="Rectangle 60"/>
            <p:cNvSpPr>
              <a:spLocks noChangeArrowheads="1"/>
            </p:cNvSpPr>
            <p:nvPr/>
          </p:nvSpPr>
          <p:spPr bwMode="auto">
            <a:xfrm>
              <a:off x="5013325" y="2278063"/>
              <a:ext cx="114300" cy="27305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5" name="Rectangle 61"/>
            <p:cNvSpPr>
              <a:spLocks noChangeArrowheads="1"/>
            </p:cNvSpPr>
            <p:nvPr/>
          </p:nvSpPr>
          <p:spPr bwMode="auto">
            <a:xfrm>
              <a:off x="5362575" y="2278063"/>
              <a:ext cx="114300" cy="273050"/>
            </a:xfrm>
            <a:prstGeom prst="rect">
              <a:avLst/>
            </a:pr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6" name="Rectangle 62"/>
            <p:cNvSpPr>
              <a:spLocks noChangeArrowheads="1"/>
            </p:cNvSpPr>
            <p:nvPr/>
          </p:nvSpPr>
          <p:spPr bwMode="auto">
            <a:xfrm>
              <a:off x="5013325" y="2551113"/>
              <a:ext cx="114300" cy="1825625"/>
            </a:xfrm>
            <a:prstGeom prst="rect">
              <a:avLst/>
            </a:prstGeom>
            <a:solidFill>
              <a:srgbClr val="FFD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7" name="Rectangle 63"/>
            <p:cNvSpPr>
              <a:spLocks noChangeArrowheads="1"/>
            </p:cNvSpPr>
            <p:nvPr/>
          </p:nvSpPr>
          <p:spPr bwMode="auto">
            <a:xfrm>
              <a:off x="5362575" y="2551113"/>
              <a:ext cx="114300" cy="1825625"/>
            </a:xfrm>
            <a:prstGeom prst="rect">
              <a:avLst/>
            </a:prstGeom>
            <a:solidFill>
              <a:srgbClr val="E3A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8" name="Freeform 64"/>
            <p:cNvSpPr/>
            <p:nvPr/>
          </p:nvSpPr>
          <p:spPr bwMode="auto">
            <a:xfrm>
              <a:off x="5013325" y="4376738"/>
              <a:ext cx="231775" cy="593725"/>
            </a:xfrm>
            <a:custGeom>
              <a:avLst/>
              <a:gdLst>
                <a:gd name="T0" fmla="*/ 0 w 146"/>
                <a:gd name="T1" fmla="*/ 0 h 374"/>
                <a:gd name="T2" fmla="*/ 146 w 146"/>
                <a:gd name="T3" fmla="*/ 374 h 374"/>
                <a:gd name="T4" fmla="*/ 72 w 146"/>
                <a:gd name="T5" fmla="*/ 0 h 374"/>
                <a:gd name="T6" fmla="*/ 0 w 146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374">
                  <a:moveTo>
                    <a:pt x="0" y="0"/>
                  </a:moveTo>
                  <a:lnTo>
                    <a:pt x="146" y="374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A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9" name="Freeform 65"/>
            <p:cNvSpPr/>
            <p:nvPr/>
          </p:nvSpPr>
          <p:spPr bwMode="auto">
            <a:xfrm>
              <a:off x="5127625" y="4376738"/>
              <a:ext cx="234950" cy="152400"/>
            </a:xfrm>
            <a:custGeom>
              <a:avLst/>
              <a:gdLst>
                <a:gd name="T0" fmla="*/ 0 w 148"/>
                <a:gd name="T1" fmla="*/ 0 h 96"/>
                <a:gd name="T2" fmla="*/ 0 w 148"/>
                <a:gd name="T3" fmla="*/ 0 h 96"/>
                <a:gd name="T4" fmla="*/ 8 w 148"/>
                <a:gd name="T5" fmla="*/ 16 h 96"/>
                <a:gd name="T6" fmla="*/ 28 w 148"/>
                <a:gd name="T7" fmla="*/ 48 h 96"/>
                <a:gd name="T8" fmla="*/ 40 w 148"/>
                <a:gd name="T9" fmla="*/ 66 h 96"/>
                <a:gd name="T10" fmla="*/ 52 w 148"/>
                <a:gd name="T11" fmla="*/ 82 h 96"/>
                <a:gd name="T12" fmla="*/ 64 w 148"/>
                <a:gd name="T13" fmla="*/ 92 h 96"/>
                <a:gd name="T14" fmla="*/ 70 w 148"/>
                <a:gd name="T15" fmla="*/ 96 h 96"/>
                <a:gd name="T16" fmla="*/ 74 w 148"/>
                <a:gd name="T17" fmla="*/ 96 h 96"/>
                <a:gd name="T18" fmla="*/ 74 w 148"/>
                <a:gd name="T19" fmla="*/ 96 h 96"/>
                <a:gd name="T20" fmla="*/ 78 w 148"/>
                <a:gd name="T21" fmla="*/ 96 h 96"/>
                <a:gd name="T22" fmla="*/ 84 w 148"/>
                <a:gd name="T23" fmla="*/ 92 h 96"/>
                <a:gd name="T24" fmla="*/ 96 w 148"/>
                <a:gd name="T25" fmla="*/ 82 h 96"/>
                <a:gd name="T26" fmla="*/ 108 w 148"/>
                <a:gd name="T27" fmla="*/ 66 h 96"/>
                <a:gd name="T28" fmla="*/ 120 w 148"/>
                <a:gd name="T29" fmla="*/ 48 h 96"/>
                <a:gd name="T30" fmla="*/ 140 w 148"/>
                <a:gd name="T31" fmla="*/ 16 h 96"/>
                <a:gd name="T32" fmla="*/ 148 w 148"/>
                <a:gd name="T33" fmla="*/ 0 h 96"/>
                <a:gd name="T34" fmla="*/ 0 w 148"/>
                <a:gd name="T3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8" h="96">
                  <a:moveTo>
                    <a:pt x="0" y="0"/>
                  </a:moveTo>
                  <a:lnTo>
                    <a:pt x="0" y="0"/>
                  </a:lnTo>
                  <a:lnTo>
                    <a:pt x="8" y="16"/>
                  </a:lnTo>
                  <a:lnTo>
                    <a:pt x="28" y="48"/>
                  </a:lnTo>
                  <a:lnTo>
                    <a:pt x="40" y="66"/>
                  </a:lnTo>
                  <a:lnTo>
                    <a:pt x="52" y="82"/>
                  </a:lnTo>
                  <a:lnTo>
                    <a:pt x="64" y="92"/>
                  </a:lnTo>
                  <a:lnTo>
                    <a:pt x="70" y="96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84" y="92"/>
                  </a:lnTo>
                  <a:lnTo>
                    <a:pt x="96" y="82"/>
                  </a:lnTo>
                  <a:lnTo>
                    <a:pt x="108" y="66"/>
                  </a:lnTo>
                  <a:lnTo>
                    <a:pt x="120" y="48"/>
                  </a:lnTo>
                  <a:lnTo>
                    <a:pt x="140" y="16"/>
                  </a:lnTo>
                  <a:lnTo>
                    <a:pt x="1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0" name="Freeform 66"/>
            <p:cNvSpPr/>
            <p:nvPr/>
          </p:nvSpPr>
          <p:spPr bwMode="auto">
            <a:xfrm>
              <a:off x="5013325" y="4376738"/>
              <a:ext cx="114300" cy="111125"/>
            </a:xfrm>
            <a:custGeom>
              <a:avLst/>
              <a:gdLst>
                <a:gd name="T0" fmla="*/ 72 w 72"/>
                <a:gd name="T1" fmla="*/ 0 h 70"/>
                <a:gd name="T2" fmla="*/ 72 w 72"/>
                <a:gd name="T3" fmla="*/ 0 h 70"/>
                <a:gd name="T4" fmla="*/ 54 w 72"/>
                <a:gd name="T5" fmla="*/ 34 h 70"/>
                <a:gd name="T6" fmla="*/ 38 w 72"/>
                <a:gd name="T7" fmla="*/ 58 h 70"/>
                <a:gd name="T8" fmla="*/ 30 w 72"/>
                <a:gd name="T9" fmla="*/ 66 h 70"/>
                <a:gd name="T10" fmla="*/ 24 w 72"/>
                <a:gd name="T11" fmla="*/ 70 h 70"/>
                <a:gd name="T12" fmla="*/ 24 w 72"/>
                <a:gd name="T13" fmla="*/ 70 h 70"/>
                <a:gd name="T14" fmla="*/ 22 w 72"/>
                <a:gd name="T15" fmla="*/ 68 h 70"/>
                <a:gd name="T16" fmla="*/ 20 w 72"/>
                <a:gd name="T17" fmla="*/ 66 h 70"/>
                <a:gd name="T18" fmla="*/ 16 w 72"/>
                <a:gd name="T19" fmla="*/ 58 h 70"/>
                <a:gd name="T20" fmla="*/ 8 w 72"/>
                <a:gd name="T21" fmla="*/ 34 h 70"/>
                <a:gd name="T22" fmla="*/ 0 w 72"/>
                <a:gd name="T23" fmla="*/ 0 h 70"/>
                <a:gd name="T24" fmla="*/ 72 w 72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0">
                  <a:moveTo>
                    <a:pt x="72" y="0"/>
                  </a:moveTo>
                  <a:lnTo>
                    <a:pt x="72" y="0"/>
                  </a:lnTo>
                  <a:lnTo>
                    <a:pt x="54" y="34"/>
                  </a:lnTo>
                  <a:lnTo>
                    <a:pt x="38" y="58"/>
                  </a:lnTo>
                  <a:lnTo>
                    <a:pt x="30" y="6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0" y="66"/>
                  </a:lnTo>
                  <a:lnTo>
                    <a:pt x="16" y="58"/>
                  </a:lnTo>
                  <a:lnTo>
                    <a:pt x="8" y="34"/>
                  </a:lnTo>
                  <a:lnTo>
                    <a:pt x="0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D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1" name="Freeform 67"/>
            <p:cNvSpPr/>
            <p:nvPr/>
          </p:nvSpPr>
          <p:spPr bwMode="auto">
            <a:xfrm>
              <a:off x="5245100" y="4376738"/>
              <a:ext cx="231775" cy="593725"/>
            </a:xfrm>
            <a:custGeom>
              <a:avLst/>
              <a:gdLst>
                <a:gd name="T0" fmla="*/ 146 w 146"/>
                <a:gd name="T1" fmla="*/ 0 h 374"/>
                <a:gd name="T2" fmla="*/ 0 w 146"/>
                <a:gd name="T3" fmla="*/ 374 h 374"/>
                <a:gd name="T4" fmla="*/ 74 w 146"/>
                <a:gd name="T5" fmla="*/ 0 h 374"/>
                <a:gd name="T6" fmla="*/ 146 w 146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374">
                  <a:moveTo>
                    <a:pt x="146" y="0"/>
                  </a:moveTo>
                  <a:lnTo>
                    <a:pt x="0" y="374"/>
                  </a:lnTo>
                  <a:lnTo>
                    <a:pt x="74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E98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2" name="Freeform 68"/>
            <p:cNvSpPr/>
            <p:nvPr/>
          </p:nvSpPr>
          <p:spPr bwMode="auto">
            <a:xfrm>
              <a:off x="5362575" y="4376738"/>
              <a:ext cx="114300" cy="111125"/>
            </a:xfrm>
            <a:custGeom>
              <a:avLst/>
              <a:gdLst>
                <a:gd name="T0" fmla="*/ 0 w 72"/>
                <a:gd name="T1" fmla="*/ 0 h 70"/>
                <a:gd name="T2" fmla="*/ 0 w 72"/>
                <a:gd name="T3" fmla="*/ 0 h 70"/>
                <a:gd name="T4" fmla="*/ 20 w 72"/>
                <a:gd name="T5" fmla="*/ 34 h 70"/>
                <a:gd name="T6" fmla="*/ 34 w 72"/>
                <a:gd name="T7" fmla="*/ 58 h 70"/>
                <a:gd name="T8" fmla="*/ 42 w 72"/>
                <a:gd name="T9" fmla="*/ 66 h 70"/>
                <a:gd name="T10" fmla="*/ 48 w 72"/>
                <a:gd name="T11" fmla="*/ 70 h 70"/>
                <a:gd name="T12" fmla="*/ 48 w 72"/>
                <a:gd name="T13" fmla="*/ 70 h 70"/>
                <a:gd name="T14" fmla="*/ 50 w 72"/>
                <a:gd name="T15" fmla="*/ 68 h 70"/>
                <a:gd name="T16" fmla="*/ 52 w 72"/>
                <a:gd name="T17" fmla="*/ 66 h 70"/>
                <a:gd name="T18" fmla="*/ 56 w 72"/>
                <a:gd name="T19" fmla="*/ 58 h 70"/>
                <a:gd name="T20" fmla="*/ 64 w 72"/>
                <a:gd name="T21" fmla="*/ 34 h 70"/>
                <a:gd name="T22" fmla="*/ 72 w 72"/>
                <a:gd name="T23" fmla="*/ 0 h 70"/>
                <a:gd name="T24" fmla="*/ 0 w 72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0">
                  <a:moveTo>
                    <a:pt x="0" y="0"/>
                  </a:moveTo>
                  <a:lnTo>
                    <a:pt x="0" y="0"/>
                  </a:lnTo>
                  <a:lnTo>
                    <a:pt x="20" y="34"/>
                  </a:lnTo>
                  <a:lnTo>
                    <a:pt x="34" y="58"/>
                  </a:lnTo>
                  <a:lnTo>
                    <a:pt x="42" y="66"/>
                  </a:lnTo>
                  <a:lnTo>
                    <a:pt x="48" y="70"/>
                  </a:lnTo>
                  <a:lnTo>
                    <a:pt x="48" y="70"/>
                  </a:lnTo>
                  <a:lnTo>
                    <a:pt x="50" y="68"/>
                  </a:lnTo>
                  <a:lnTo>
                    <a:pt x="52" y="66"/>
                  </a:lnTo>
                  <a:lnTo>
                    <a:pt x="56" y="58"/>
                  </a:lnTo>
                  <a:lnTo>
                    <a:pt x="64" y="34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A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3" name="Freeform 69"/>
            <p:cNvSpPr/>
            <p:nvPr/>
          </p:nvSpPr>
          <p:spPr bwMode="auto">
            <a:xfrm>
              <a:off x="5172075" y="4745038"/>
              <a:ext cx="142875" cy="225425"/>
            </a:xfrm>
            <a:custGeom>
              <a:avLst/>
              <a:gdLst>
                <a:gd name="T0" fmla="*/ 2 w 90"/>
                <a:gd name="T1" fmla="*/ 32 h 142"/>
                <a:gd name="T2" fmla="*/ 46 w 90"/>
                <a:gd name="T3" fmla="*/ 142 h 142"/>
                <a:gd name="T4" fmla="*/ 90 w 90"/>
                <a:gd name="T5" fmla="*/ 32 h 142"/>
                <a:gd name="T6" fmla="*/ 90 w 90"/>
                <a:gd name="T7" fmla="*/ 32 h 142"/>
                <a:gd name="T8" fmla="*/ 88 w 90"/>
                <a:gd name="T9" fmla="*/ 28 h 142"/>
                <a:gd name="T10" fmla="*/ 86 w 90"/>
                <a:gd name="T11" fmla="*/ 20 h 142"/>
                <a:gd name="T12" fmla="*/ 84 w 90"/>
                <a:gd name="T13" fmla="*/ 18 h 142"/>
                <a:gd name="T14" fmla="*/ 80 w 90"/>
                <a:gd name="T15" fmla="*/ 16 h 142"/>
                <a:gd name="T16" fmla="*/ 76 w 90"/>
                <a:gd name="T17" fmla="*/ 16 h 142"/>
                <a:gd name="T18" fmla="*/ 70 w 90"/>
                <a:gd name="T19" fmla="*/ 18 h 142"/>
                <a:gd name="T20" fmla="*/ 70 w 90"/>
                <a:gd name="T21" fmla="*/ 18 h 142"/>
                <a:gd name="T22" fmla="*/ 64 w 90"/>
                <a:gd name="T23" fmla="*/ 24 h 142"/>
                <a:gd name="T24" fmla="*/ 62 w 90"/>
                <a:gd name="T25" fmla="*/ 30 h 142"/>
                <a:gd name="T26" fmla="*/ 56 w 90"/>
                <a:gd name="T27" fmla="*/ 40 h 142"/>
                <a:gd name="T28" fmla="*/ 52 w 90"/>
                <a:gd name="T29" fmla="*/ 48 h 142"/>
                <a:gd name="T30" fmla="*/ 50 w 90"/>
                <a:gd name="T31" fmla="*/ 50 h 142"/>
                <a:gd name="T32" fmla="*/ 46 w 90"/>
                <a:gd name="T33" fmla="*/ 50 h 142"/>
                <a:gd name="T34" fmla="*/ 46 w 90"/>
                <a:gd name="T35" fmla="*/ 50 h 142"/>
                <a:gd name="T36" fmla="*/ 42 w 90"/>
                <a:gd name="T37" fmla="*/ 48 h 142"/>
                <a:gd name="T38" fmla="*/ 38 w 90"/>
                <a:gd name="T39" fmla="*/ 42 h 142"/>
                <a:gd name="T40" fmla="*/ 32 w 90"/>
                <a:gd name="T41" fmla="*/ 24 h 142"/>
                <a:gd name="T42" fmla="*/ 28 w 90"/>
                <a:gd name="T43" fmla="*/ 14 h 142"/>
                <a:gd name="T44" fmla="*/ 22 w 90"/>
                <a:gd name="T45" fmla="*/ 6 h 142"/>
                <a:gd name="T46" fmla="*/ 18 w 90"/>
                <a:gd name="T47" fmla="*/ 2 h 142"/>
                <a:gd name="T48" fmla="*/ 14 w 90"/>
                <a:gd name="T49" fmla="*/ 0 h 142"/>
                <a:gd name="T50" fmla="*/ 12 w 90"/>
                <a:gd name="T51" fmla="*/ 0 h 142"/>
                <a:gd name="T52" fmla="*/ 12 w 90"/>
                <a:gd name="T53" fmla="*/ 0 h 142"/>
                <a:gd name="T54" fmla="*/ 6 w 90"/>
                <a:gd name="T55" fmla="*/ 2 h 142"/>
                <a:gd name="T56" fmla="*/ 2 w 90"/>
                <a:gd name="T57" fmla="*/ 6 h 142"/>
                <a:gd name="T58" fmla="*/ 0 w 90"/>
                <a:gd name="T59" fmla="*/ 10 h 142"/>
                <a:gd name="T60" fmla="*/ 0 w 90"/>
                <a:gd name="T61" fmla="*/ 16 h 142"/>
                <a:gd name="T62" fmla="*/ 2 w 90"/>
                <a:gd name="T63" fmla="*/ 26 h 142"/>
                <a:gd name="T64" fmla="*/ 2 w 90"/>
                <a:gd name="T65" fmla="*/ 32 h 142"/>
                <a:gd name="T66" fmla="*/ 2 w 90"/>
                <a:gd name="T67" fmla="*/ 3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42">
                  <a:moveTo>
                    <a:pt x="2" y="32"/>
                  </a:moveTo>
                  <a:lnTo>
                    <a:pt x="46" y="14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88" y="28"/>
                  </a:lnTo>
                  <a:lnTo>
                    <a:pt x="86" y="20"/>
                  </a:lnTo>
                  <a:lnTo>
                    <a:pt x="84" y="18"/>
                  </a:lnTo>
                  <a:lnTo>
                    <a:pt x="80" y="16"/>
                  </a:lnTo>
                  <a:lnTo>
                    <a:pt x="76" y="16"/>
                  </a:lnTo>
                  <a:lnTo>
                    <a:pt x="70" y="18"/>
                  </a:lnTo>
                  <a:lnTo>
                    <a:pt x="70" y="18"/>
                  </a:lnTo>
                  <a:lnTo>
                    <a:pt x="64" y="24"/>
                  </a:lnTo>
                  <a:lnTo>
                    <a:pt x="62" y="30"/>
                  </a:lnTo>
                  <a:lnTo>
                    <a:pt x="56" y="40"/>
                  </a:lnTo>
                  <a:lnTo>
                    <a:pt x="52" y="48"/>
                  </a:lnTo>
                  <a:lnTo>
                    <a:pt x="50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2" y="48"/>
                  </a:lnTo>
                  <a:lnTo>
                    <a:pt x="38" y="42"/>
                  </a:lnTo>
                  <a:lnTo>
                    <a:pt x="32" y="24"/>
                  </a:lnTo>
                  <a:lnTo>
                    <a:pt x="28" y="14"/>
                  </a:lnTo>
                  <a:lnTo>
                    <a:pt x="22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2" y="26"/>
                  </a:lnTo>
                  <a:lnTo>
                    <a:pt x="2" y="32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rgbClr val="101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7" name="组 6"/>
          <p:cNvGrpSpPr/>
          <p:nvPr/>
        </p:nvGrpSpPr>
        <p:grpSpPr>
          <a:xfrm rot="20743041">
            <a:off x="641776" y="4327784"/>
            <a:ext cx="489613" cy="2127676"/>
            <a:chOff x="6489700" y="1887538"/>
            <a:chExt cx="688975" cy="29940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Freeform 5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  <a:close/>
                </a:path>
              </a:pathLst>
            </a:custGeom>
            <a:solidFill>
              <a:srgbClr val="010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3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solidFill>
              <a:srgbClr val="E4E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solidFill>
              <a:srgbClr val="B8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solidFill>
              <a:srgbClr val="E20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Freeform 27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28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Freeform 30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" name="Freeform 31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A1A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" name="Rectangle 33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" name="Rectangle 34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" name="Freeform 35"/>
            <p:cNvSpPr>
              <a:spLocks noEditPoints="1"/>
            </p:cNvSpPr>
            <p:nvPr/>
          </p:nvSpPr>
          <p:spPr bwMode="auto">
            <a:xfrm>
              <a:off x="6835775" y="3255963"/>
              <a:ext cx="82550" cy="1343025"/>
            </a:xfrm>
            <a:custGeom>
              <a:avLst/>
              <a:gdLst>
                <a:gd name="T0" fmla="*/ 52 w 52"/>
                <a:gd name="T1" fmla="*/ 82 h 846"/>
                <a:gd name="T2" fmla="*/ 0 w 52"/>
                <a:gd name="T3" fmla="*/ 82 h 846"/>
                <a:gd name="T4" fmla="*/ 0 w 52"/>
                <a:gd name="T5" fmla="*/ 846 h 846"/>
                <a:gd name="T6" fmla="*/ 52 w 52"/>
                <a:gd name="T7" fmla="*/ 846 h 846"/>
                <a:gd name="T8" fmla="*/ 52 w 52"/>
                <a:gd name="T9" fmla="*/ 82 h 846"/>
                <a:gd name="T10" fmla="*/ 52 w 52"/>
                <a:gd name="T11" fmla="*/ 0 h 846"/>
                <a:gd name="T12" fmla="*/ 0 w 52"/>
                <a:gd name="T13" fmla="*/ 0 h 846"/>
                <a:gd name="T14" fmla="*/ 0 w 52"/>
                <a:gd name="T15" fmla="*/ 40 h 846"/>
                <a:gd name="T16" fmla="*/ 52 w 52"/>
                <a:gd name="T17" fmla="*/ 40 h 846"/>
                <a:gd name="T18" fmla="*/ 52 w 52"/>
                <a:gd name="T1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846">
                  <a:moveTo>
                    <a:pt x="52" y="82"/>
                  </a:moveTo>
                  <a:lnTo>
                    <a:pt x="0" y="82"/>
                  </a:lnTo>
                  <a:lnTo>
                    <a:pt x="0" y="846"/>
                  </a:lnTo>
                  <a:lnTo>
                    <a:pt x="52" y="846"/>
                  </a:lnTo>
                  <a:lnTo>
                    <a:pt x="52" y="82"/>
                  </a:lnTo>
                  <a:close/>
                  <a:moveTo>
                    <a:pt x="5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52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6835775" y="3386138"/>
              <a:ext cx="82550" cy="121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" name="Rectangle 37"/>
            <p:cNvSpPr>
              <a:spLocks noChangeArrowheads="1"/>
            </p:cNvSpPr>
            <p:nvPr/>
          </p:nvSpPr>
          <p:spPr bwMode="auto">
            <a:xfrm>
              <a:off x="6835775" y="3255963"/>
              <a:ext cx="825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" name="Rectangle 38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solidFill>
              <a:srgbClr val="DC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2" name="Rectangle 39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Rectangle 40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4" name="Rectangle 41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5" name="Rectangle 42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solidFill>
              <a:srgbClr val="F18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Rectangle 43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6829425" y="3494088"/>
              <a:ext cx="180975" cy="209550"/>
            </a:xfrm>
            <a:custGeom>
              <a:avLst/>
              <a:gdLst>
                <a:gd name="T0" fmla="*/ 0 w 114"/>
                <a:gd name="T1" fmla="*/ 116 h 132"/>
                <a:gd name="T2" fmla="*/ 0 w 114"/>
                <a:gd name="T3" fmla="*/ 110 h 132"/>
                <a:gd name="T4" fmla="*/ 0 w 114"/>
                <a:gd name="T5" fmla="*/ 100 h 132"/>
                <a:gd name="T6" fmla="*/ 4 w 114"/>
                <a:gd name="T7" fmla="*/ 90 h 132"/>
                <a:gd name="T8" fmla="*/ 14 w 114"/>
                <a:gd name="T9" fmla="*/ 88 h 132"/>
                <a:gd name="T10" fmla="*/ 24 w 114"/>
                <a:gd name="T11" fmla="*/ 88 h 132"/>
                <a:gd name="T12" fmla="*/ 34 w 114"/>
                <a:gd name="T13" fmla="*/ 88 h 132"/>
                <a:gd name="T14" fmla="*/ 46 w 114"/>
                <a:gd name="T15" fmla="*/ 88 h 132"/>
                <a:gd name="T16" fmla="*/ 52 w 114"/>
                <a:gd name="T17" fmla="*/ 88 h 132"/>
                <a:gd name="T18" fmla="*/ 56 w 114"/>
                <a:gd name="T19" fmla="*/ 88 h 132"/>
                <a:gd name="T20" fmla="*/ 36 w 114"/>
                <a:gd name="T21" fmla="*/ 80 h 132"/>
                <a:gd name="T22" fmla="*/ 16 w 114"/>
                <a:gd name="T23" fmla="*/ 74 h 132"/>
                <a:gd name="T24" fmla="*/ 14 w 114"/>
                <a:gd name="T25" fmla="*/ 66 h 132"/>
                <a:gd name="T26" fmla="*/ 16 w 114"/>
                <a:gd name="T27" fmla="*/ 54 h 132"/>
                <a:gd name="T28" fmla="*/ 18 w 114"/>
                <a:gd name="T29" fmla="*/ 46 h 132"/>
                <a:gd name="T30" fmla="*/ 32 w 114"/>
                <a:gd name="T31" fmla="*/ 40 h 132"/>
                <a:gd name="T32" fmla="*/ 50 w 114"/>
                <a:gd name="T33" fmla="*/ 34 h 132"/>
                <a:gd name="T34" fmla="*/ 72 w 114"/>
                <a:gd name="T35" fmla="*/ 26 h 132"/>
                <a:gd name="T36" fmla="*/ 58 w 114"/>
                <a:gd name="T37" fmla="*/ 20 h 132"/>
                <a:gd name="T38" fmla="*/ 44 w 114"/>
                <a:gd name="T39" fmla="*/ 18 h 132"/>
                <a:gd name="T40" fmla="*/ 16 w 114"/>
                <a:gd name="T41" fmla="*/ 16 h 132"/>
                <a:gd name="T42" fmla="*/ 10 w 114"/>
                <a:gd name="T43" fmla="*/ 16 h 132"/>
                <a:gd name="T44" fmla="*/ 6 w 114"/>
                <a:gd name="T45" fmla="*/ 16 h 132"/>
                <a:gd name="T46" fmla="*/ 2 w 114"/>
                <a:gd name="T47" fmla="*/ 16 h 132"/>
                <a:gd name="T48" fmla="*/ 0 w 114"/>
                <a:gd name="T49" fmla="*/ 14 h 132"/>
                <a:gd name="T50" fmla="*/ 0 w 114"/>
                <a:gd name="T51" fmla="*/ 12 h 132"/>
                <a:gd name="T52" fmla="*/ 2 w 114"/>
                <a:gd name="T53" fmla="*/ 4 h 132"/>
                <a:gd name="T54" fmla="*/ 6 w 114"/>
                <a:gd name="T55" fmla="*/ 0 h 132"/>
                <a:gd name="T56" fmla="*/ 20 w 114"/>
                <a:gd name="T57" fmla="*/ 0 h 132"/>
                <a:gd name="T58" fmla="*/ 36 w 114"/>
                <a:gd name="T59" fmla="*/ 2 h 132"/>
                <a:gd name="T60" fmla="*/ 72 w 114"/>
                <a:gd name="T61" fmla="*/ 10 h 132"/>
                <a:gd name="T62" fmla="*/ 102 w 114"/>
                <a:gd name="T63" fmla="*/ 12 h 132"/>
                <a:gd name="T64" fmla="*/ 106 w 114"/>
                <a:gd name="T65" fmla="*/ 18 h 132"/>
                <a:gd name="T66" fmla="*/ 106 w 114"/>
                <a:gd name="T67" fmla="*/ 26 h 132"/>
                <a:gd name="T68" fmla="*/ 104 w 114"/>
                <a:gd name="T69" fmla="*/ 42 h 132"/>
                <a:gd name="T70" fmla="*/ 102 w 114"/>
                <a:gd name="T71" fmla="*/ 52 h 132"/>
                <a:gd name="T72" fmla="*/ 100 w 114"/>
                <a:gd name="T73" fmla="*/ 54 h 132"/>
                <a:gd name="T74" fmla="*/ 70 w 114"/>
                <a:gd name="T75" fmla="*/ 58 h 132"/>
                <a:gd name="T76" fmla="*/ 40 w 114"/>
                <a:gd name="T77" fmla="*/ 66 h 132"/>
                <a:gd name="T78" fmla="*/ 42 w 114"/>
                <a:gd name="T79" fmla="*/ 70 h 132"/>
                <a:gd name="T80" fmla="*/ 66 w 114"/>
                <a:gd name="T81" fmla="*/ 80 h 132"/>
                <a:gd name="T82" fmla="*/ 88 w 114"/>
                <a:gd name="T83" fmla="*/ 90 h 132"/>
                <a:gd name="T84" fmla="*/ 112 w 114"/>
                <a:gd name="T85" fmla="*/ 98 h 132"/>
                <a:gd name="T86" fmla="*/ 114 w 114"/>
                <a:gd name="T87" fmla="*/ 106 h 132"/>
                <a:gd name="T88" fmla="*/ 114 w 114"/>
                <a:gd name="T89" fmla="*/ 112 h 132"/>
                <a:gd name="T90" fmla="*/ 110 w 114"/>
                <a:gd name="T91" fmla="*/ 120 h 132"/>
                <a:gd name="T92" fmla="*/ 104 w 114"/>
                <a:gd name="T93" fmla="*/ 132 h 132"/>
                <a:gd name="T94" fmla="*/ 76 w 114"/>
                <a:gd name="T95" fmla="*/ 124 h 132"/>
                <a:gd name="T96" fmla="*/ 46 w 114"/>
                <a:gd name="T97" fmla="*/ 118 h 132"/>
                <a:gd name="T98" fmla="*/ 32 w 114"/>
                <a:gd name="T99" fmla="*/ 116 h 132"/>
                <a:gd name="T100" fmla="*/ 16 w 114"/>
                <a:gd name="T101" fmla="*/ 116 h 132"/>
                <a:gd name="T102" fmla="*/ 0 w 114"/>
                <a:gd name="T103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" h="132">
                  <a:moveTo>
                    <a:pt x="0" y="116"/>
                  </a:moveTo>
                  <a:lnTo>
                    <a:pt x="0" y="1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46" y="88"/>
                  </a:lnTo>
                  <a:lnTo>
                    <a:pt x="46" y="88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58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12"/>
                  </a:lnTo>
                  <a:lnTo>
                    <a:pt x="102" y="12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04" y="42"/>
                  </a:lnTo>
                  <a:lnTo>
                    <a:pt x="104" y="42"/>
                  </a:lnTo>
                  <a:lnTo>
                    <a:pt x="102" y="52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54" y="62"/>
                  </a:lnTo>
                  <a:lnTo>
                    <a:pt x="40" y="66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112" y="98"/>
                  </a:lnTo>
                  <a:lnTo>
                    <a:pt x="112" y="9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0" y="120"/>
                  </a:lnTo>
                  <a:lnTo>
                    <a:pt x="110" y="120"/>
                  </a:lnTo>
                  <a:lnTo>
                    <a:pt x="108" y="130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32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45"/>
            <p:cNvSpPr>
              <a:spLocks noEditPoints="1"/>
            </p:cNvSpPr>
            <p:nvPr/>
          </p:nvSpPr>
          <p:spPr bwMode="auto">
            <a:xfrm>
              <a:off x="6829425" y="3687763"/>
              <a:ext cx="107950" cy="111125"/>
            </a:xfrm>
            <a:custGeom>
              <a:avLst/>
              <a:gdLst>
                <a:gd name="T0" fmla="*/ 14 w 68"/>
                <a:gd name="T1" fmla="*/ 62 h 70"/>
                <a:gd name="T2" fmla="*/ 12 w 68"/>
                <a:gd name="T3" fmla="*/ 66 h 70"/>
                <a:gd name="T4" fmla="*/ 10 w 68"/>
                <a:gd name="T5" fmla="*/ 70 h 70"/>
                <a:gd name="T6" fmla="*/ 6 w 68"/>
                <a:gd name="T7" fmla="*/ 68 h 70"/>
                <a:gd name="T8" fmla="*/ 6 w 68"/>
                <a:gd name="T9" fmla="*/ 62 h 70"/>
                <a:gd name="T10" fmla="*/ 6 w 68"/>
                <a:gd name="T11" fmla="*/ 56 h 70"/>
                <a:gd name="T12" fmla="*/ 10 w 68"/>
                <a:gd name="T13" fmla="*/ 48 h 70"/>
                <a:gd name="T14" fmla="*/ 16 w 68"/>
                <a:gd name="T15" fmla="*/ 42 h 70"/>
                <a:gd name="T16" fmla="*/ 6 w 68"/>
                <a:gd name="T17" fmla="*/ 34 h 70"/>
                <a:gd name="T18" fmla="*/ 0 w 68"/>
                <a:gd name="T19" fmla="*/ 22 h 70"/>
                <a:gd name="T20" fmla="*/ 2 w 68"/>
                <a:gd name="T21" fmla="*/ 14 h 70"/>
                <a:gd name="T22" fmla="*/ 6 w 68"/>
                <a:gd name="T23" fmla="*/ 8 h 70"/>
                <a:gd name="T24" fmla="*/ 12 w 68"/>
                <a:gd name="T25" fmla="*/ 2 h 70"/>
                <a:gd name="T26" fmla="*/ 24 w 68"/>
                <a:gd name="T27" fmla="*/ 0 h 70"/>
                <a:gd name="T28" fmla="*/ 44 w 68"/>
                <a:gd name="T29" fmla="*/ 4 h 70"/>
                <a:gd name="T30" fmla="*/ 64 w 68"/>
                <a:gd name="T31" fmla="*/ 14 h 70"/>
                <a:gd name="T32" fmla="*/ 68 w 68"/>
                <a:gd name="T33" fmla="*/ 18 h 70"/>
                <a:gd name="T34" fmla="*/ 68 w 68"/>
                <a:gd name="T35" fmla="*/ 28 h 70"/>
                <a:gd name="T36" fmla="*/ 68 w 68"/>
                <a:gd name="T37" fmla="*/ 34 h 70"/>
                <a:gd name="T38" fmla="*/ 64 w 68"/>
                <a:gd name="T39" fmla="*/ 42 h 70"/>
                <a:gd name="T40" fmla="*/ 60 w 68"/>
                <a:gd name="T41" fmla="*/ 48 h 70"/>
                <a:gd name="T42" fmla="*/ 58 w 68"/>
                <a:gd name="T43" fmla="*/ 60 h 70"/>
                <a:gd name="T44" fmla="*/ 56 w 68"/>
                <a:gd name="T45" fmla="*/ 66 h 70"/>
                <a:gd name="T46" fmla="*/ 54 w 68"/>
                <a:gd name="T47" fmla="*/ 70 h 70"/>
                <a:gd name="T48" fmla="*/ 38 w 68"/>
                <a:gd name="T49" fmla="*/ 64 h 70"/>
                <a:gd name="T50" fmla="*/ 22 w 68"/>
                <a:gd name="T51" fmla="*/ 62 h 70"/>
                <a:gd name="T52" fmla="*/ 14 w 68"/>
                <a:gd name="T53" fmla="*/ 62 h 70"/>
                <a:gd name="T54" fmla="*/ 62 w 68"/>
                <a:gd name="T55" fmla="*/ 30 h 70"/>
                <a:gd name="T56" fmla="*/ 38 w 68"/>
                <a:gd name="T57" fmla="*/ 18 h 70"/>
                <a:gd name="T58" fmla="*/ 26 w 68"/>
                <a:gd name="T59" fmla="*/ 16 h 70"/>
                <a:gd name="T60" fmla="*/ 12 w 68"/>
                <a:gd name="T61" fmla="*/ 14 h 70"/>
                <a:gd name="T62" fmla="*/ 8 w 68"/>
                <a:gd name="T63" fmla="*/ 16 h 70"/>
                <a:gd name="T64" fmla="*/ 6 w 68"/>
                <a:gd name="T65" fmla="*/ 22 h 70"/>
                <a:gd name="T66" fmla="*/ 18 w 68"/>
                <a:gd name="T67" fmla="*/ 30 h 70"/>
                <a:gd name="T68" fmla="*/ 30 w 68"/>
                <a:gd name="T69" fmla="*/ 36 h 70"/>
                <a:gd name="T70" fmla="*/ 56 w 68"/>
                <a:gd name="T71" fmla="*/ 40 h 70"/>
                <a:gd name="T72" fmla="*/ 60 w 68"/>
                <a:gd name="T73" fmla="*/ 36 h 70"/>
                <a:gd name="T74" fmla="*/ 62 w 68"/>
                <a:gd name="T75" fmla="*/ 32 h 70"/>
                <a:gd name="T76" fmla="*/ 62 w 68"/>
                <a:gd name="T77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70">
                  <a:moveTo>
                    <a:pt x="14" y="62"/>
                  </a:moveTo>
                  <a:lnTo>
                    <a:pt x="14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54" y="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6" y="66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14" y="62"/>
                  </a:lnTo>
                  <a:lnTo>
                    <a:pt x="14" y="62"/>
                  </a:lnTo>
                  <a:close/>
                  <a:moveTo>
                    <a:pt x="62" y="30"/>
                  </a:moveTo>
                  <a:lnTo>
                    <a:pt x="62" y="30"/>
                  </a:lnTo>
                  <a:lnTo>
                    <a:pt x="50" y="2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2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8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2" y="38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6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6829425" y="3808413"/>
              <a:ext cx="107950" cy="101600"/>
            </a:xfrm>
            <a:custGeom>
              <a:avLst/>
              <a:gdLst>
                <a:gd name="T0" fmla="*/ 44 w 68"/>
                <a:gd name="T1" fmla="*/ 60 h 64"/>
                <a:gd name="T2" fmla="*/ 30 w 68"/>
                <a:gd name="T3" fmla="*/ 54 h 64"/>
                <a:gd name="T4" fmla="*/ 18 w 68"/>
                <a:gd name="T5" fmla="*/ 52 h 64"/>
                <a:gd name="T6" fmla="*/ 16 w 68"/>
                <a:gd name="T7" fmla="*/ 52 h 64"/>
                <a:gd name="T8" fmla="*/ 8 w 68"/>
                <a:gd name="T9" fmla="*/ 50 h 64"/>
                <a:gd name="T10" fmla="*/ 4 w 68"/>
                <a:gd name="T11" fmla="*/ 44 h 64"/>
                <a:gd name="T12" fmla="*/ 8 w 68"/>
                <a:gd name="T13" fmla="*/ 34 h 64"/>
                <a:gd name="T14" fmla="*/ 16 w 68"/>
                <a:gd name="T15" fmla="*/ 32 h 64"/>
                <a:gd name="T16" fmla="*/ 24 w 68"/>
                <a:gd name="T17" fmla="*/ 30 h 64"/>
                <a:gd name="T18" fmla="*/ 38 w 68"/>
                <a:gd name="T19" fmla="*/ 32 h 64"/>
                <a:gd name="T20" fmla="*/ 48 w 68"/>
                <a:gd name="T21" fmla="*/ 34 h 64"/>
                <a:gd name="T22" fmla="*/ 48 w 68"/>
                <a:gd name="T23" fmla="*/ 30 h 64"/>
                <a:gd name="T24" fmla="*/ 48 w 68"/>
                <a:gd name="T25" fmla="*/ 26 h 64"/>
                <a:gd name="T26" fmla="*/ 46 w 68"/>
                <a:gd name="T27" fmla="*/ 24 h 64"/>
                <a:gd name="T28" fmla="*/ 42 w 68"/>
                <a:gd name="T29" fmla="*/ 22 h 64"/>
                <a:gd name="T30" fmla="*/ 38 w 68"/>
                <a:gd name="T31" fmla="*/ 20 h 64"/>
                <a:gd name="T32" fmla="*/ 20 w 68"/>
                <a:gd name="T33" fmla="*/ 16 h 64"/>
                <a:gd name="T34" fmla="*/ 0 w 68"/>
                <a:gd name="T35" fmla="*/ 8 h 64"/>
                <a:gd name="T36" fmla="*/ 0 w 68"/>
                <a:gd name="T37" fmla="*/ 6 h 64"/>
                <a:gd name="T38" fmla="*/ 4 w 68"/>
                <a:gd name="T39" fmla="*/ 0 h 64"/>
                <a:gd name="T40" fmla="*/ 26 w 68"/>
                <a:gd name="T41" fmla="*/ 8 h 64"/>
                <a:gd name="T42" fmla="*/ 50 w 68"/>
                <a:gd name="T43" fmla="*/ 14 h 64"/>
                <a:gd name="T44" fmla="*/ 54 w 68"/>
                <a:gd name="T45" fmla="*/ 10 h 64"/>
                <a:gd name="T46" fmla="*/ 60 w 68"/>
                <a:gd name="T47" fmla="*/ 10 h 64"/>
                <a:gd name="T48" fmla="*/ 66 w 68"/>
                <a:gd name="T49" fmla="*/ 10 h 64"/>
                <a:gd name="T50" fmla="*/ 66 w 68"/>
                <a:gd name="T51" fmla="*/ 12 h 64"/>
                <a:gd name="T52" fmla="*/ 68 w 68"/>
                <a:gd name="T53" fmla="*/ 14 h 64"/>
                <a:gd name="T54" fmla="*/ 68 w 68"/>
                <a:gd name="T55" fmla="*/ 18 h 64"/>
                <a:gd name="T56" fmla="*/ 68 w 68"/>
                <a:gd name="T57" fmla="*/ 22 h 64"/>
                <a:gd name="T58" fmla="*/ 66 w 68"/>
                <a:gd name="T59" fmla="*/ 26 h 64"/>
                <a:gd name="T60" fmla="*/ 64 w 68"/>
                <a:gd name="T61" fmla="*/ 28 h 64"/>
                <a:gd name="T62" fmla="*/ 62 w 68"/>
                <a:gd name="T63" fmla="*/ 28 h 64"/>
                <a:gd name="T64" fmla="*/ 58 w 68"/>
                <a:gd name="T65" fmla="*/ 28 h 64"/>
                <a:gd name="T66" fmla="*/ 56 w 68"/>
                <a:gd name="T67" fmla="*/ 28 h 64"/>
                <a:gd name="T68" fmla="*/ 58 w 68"/>
                <a:gd name="T69" fmla="*/ 34 h 64"/>
                <a:gd name="T70" fmla="*/ 58 w 68"/>
                <a:gd name="T71" fmla="*/ 40 h 64"/>
                <a:gd name="T72" fmla="*/ 58 w 68"/>
                <a:gd name="T73" fmla="*/ 54 h 64"/>
                <a:gd name="T74" fmla="*/ 56 w 68"/>
                <a:gd name="T75" fmla="*/ 60 h 64"/>
                <a:gd name="T76" fmla="*/ 50 w 68"/>
                <a:gd name="T77" fmla="*/ 64 h 64"/>
                <a:gd name="T78" fmla="*/ 48 w 68"/>
                <a:gd name="T79" fmla="*/ 62 h 64"/>
                <a:gd name="T80" fmla="*/ 44 w 68"/>
                <a:gd name="T8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64">
                  <a:moveTo>
                    <a:pt x="44" y="60"/>
                  </a:moveTo>
                  <a:lnTo>
                    <a:pt x="44" y="6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4" y="62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4" y="60"/>
                  </a:lnTo>
                  <a:lnTo>
                    <a:pt x="4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Freeform 47"/>
            <p:cNvSpPr>
              <a:spLocks noEditPoints="1"/>
            </p:cNvSpPr>
            <p:nvPr/>
          </p:nvSpPr>
          <p:spPr bwMode="auto">
            <a:xfrm>
              <a:off x="6829425" y="3916363"/>
              <a:ext cx="180975" cy="139700"/>
            </a:xfrm>
            <a:custGeom>
              <a:avLst/>
              <a:gdLst>
                <a:gd name="T0" fmla="*/ 38 w 114"/>
                <a:gd name="T1" fmla="*/ 68 h 88"/>
                <a:gd name="T2" fmla="*/ 34 w 114"/>
                <a:gd name="T3" fmla="*/ 60 h 88"/>
                <a:gd name="T4" fmla="*/ 30 w 114"/>
                <a:gd name="T5" fmla="*/ 56 h 88"/>
                <a:gd name="T6" fmla="*/ 28 w 114"/>
                <a:gd name="T7" fmla="*/ 56 h 88"/>
                <a:gd name="T8" fmla="*/ 18 w 114"/>
                <a:gd name="T9" fmla="*/ 68 h 88"/>
                <a:gd name="T10" fmla="*/ 10 w 114"/>
                <a:gd name="T11" fmla="*/ 84 h 88"/>
                <a:gd name="T12" fmla="*/ 8 w 114"/>
                <a:gd name="T13" fmla="*/ 88 h 88"/>
                <a:gd name="T14" fmla="*/ 4 w 114"/>
                <a:gd name="T15" fmla="*/ 86 h 88"/>
                <a:gd name="T16" fmla="*/ 4 w 114"/>
                <a:gd name="T17" fmla="*/ 82 h 88"/>
                <a:gd name="T18" fmla="*/ 2 w 114"/>
                <a:gd name="T19" fmla="*/ 76 h 88"/>
                <a:gd name="T20" fmla="*/ 4 w 114"/>
                <a:gd name="T21" fmla="*/ 60 h 88"/>
                <a:gd name="T22" fmla="*/ 12 w 114"/>
                <a:gd name="T23" fmla="*/ 44 h 88"/>
                <a:gd name="T24" fmla="*/ 22 w 114"/>
                <a:gd name="T25" fmla="*/ 28 h 88"/>
                <a:gd name="T26" fmla="*/ 12 w 114"/>
                <a:gd name="T27" fmla="*/ 26 h 88"/>
                <a:gd name="T28" fmla="*/ 2 w 114"/>
                <a:gd name="T29" fmla="*/ 26 h 88"/>
                <a:gd name="T30" fmla="*/ 0 w 114"/>
                <a:gd name="T31" fmla="*/ 18 h 88"/>
                <a:gd name="T32" fmla="*/ 0 w 114"/>
                <a:gd name="T33" fmla="*/ 12 h 88"/>
                <a:gd name="T34" fmla="*/ 2 w 114"/>
                <a:gd name="T35" fmla="*/ 6 h 88"/>
                <a:gd name="T36" fmla="*/ 6 w 114"/>
                <a:gd name="T37" fmla="*/ 2 h 88"/>
                <a:gd name="T38" fmla="*/ 14 w 114"/>
                <a:gd name="T39" fmla="*/ 0 h 88"/>
                <a:gd name="T40" fmla="*/ 28 w 114"/>
                <a:gd name="T41" fmla="*/ 0 h 88"/>
                <a:gd name="T42" fmla="*/ 46 w 114"/>
                <a:gd name="T43" fmla="*/ 4 h 88"/>
                <a:gd name="T44" fmla="*/ 80 w 114"/>
                <a:gd name="T45" fmla="*/ 10 h 88"/>
                <a:gd name="T46" fmla="*/ 112 w 114"/>
                <a:gd name="T47" fmla="*/ 12 h 88"/>
                <a:gd name="T48" fmla="*/ 112 w 114"/>
                <a:gd name="T49" fmla="*/ 14 h 88"/>
                <a:gd name="T50" fmla="*/ 112 w 114"/>
                <a:gd name="T51" fmla="*/ 18 h 88"/>
                <a:gd name="T52" fmla="*/ 114 w 114"/>
                <a:gd name="T53" fmla="*/ 20 h 88"/>
                <a:gd name="T54" fmla="*/ 112 w 114"/>
                <a:gd name="T55" fmla="*/ 38 h 88"/>
                <a:gd name="T56" fmla="*/ 110 w 114"/>
                <a:gd name="T57" fmla="*/ 44 h 88"/>
                <a:gd name="T58" fmla="*/ 106 w 114"/>
                <a:gd name="T59" fmla="*/ 48 h 88"/>
                <a:gd name="T60" fmla="*/ 62 w 114"/>
                <a:gd name="T61" fmla="*/ 36 h 88"/>
                <a:gd name="T62" fmla="*/ 68 w 114"/>
                <a:gd name="T63" fmla="*/ 44 h 88"/>
                <a:gd name="T64" fmla="*/ 72 w 114"/>
                <a:gd name="T65" fmla="*/ 50 h 88"/>
                <a:gd name="T66" fmla="*/ 70 w 114"/>
                <a:gd name="T67" fmla="*/ 64 h 88"/>
                <a:gd name="T68" fmla="*/ 66 w 114"/>
                <a:gd name="T69" fmla="*/ 74 h 88"/>
                <a:gd name="T70" fmla="*/ 60 w 114"/>
                <a:gd name="T71" fmla="*/ 76 h 88"/>
                <a:gd name="T72" fmla="*/ 56 w 114"/>
                <a:gd name="T73" fmla="*/ 78 h 88"/>
                <a:gd name="T74" fmla="*/ 46 w 114"/>
                <a:gd name="T75" fmla="*/ 76 h 88"/>
                <a:gd name="T76" fmla="*/ 38 w 114"/>
                <a:gd name="T77" fmla="*/ 68 h 88"/>
                <a:gd name="T78" fmla="*/ 38 w 114"/>
                <a:gd name="T79" fmla="*/ 32 h 88"/>
                <a:gd name="T80" fmla="*/ 40 w 114"/>
                <a:gd name="T81" fmla="*/ 42 h 88"/>
                <a:gd name="T82" fmla="*/ 46 w 114"/>
                <a:gd name="T83" fmla="*/ 48 h 88"/>
                <a:gd name="T84" fmla="*/ 56 w 114"/>
                <a:gd name="T85" fmla="*/ 60 h 88"/>
                <a:gd name="T86" fmla="*/ 60 w 114"/>
                <a:gd name="T87" fmla="*/ 62 h 88"/>
                <a:gd name="T88" fmla="*/ 62 w 114"/>
                <a:gd name="T89" fmla="*/ 62 h 88"/>
                <a:gd name="T90" fmla="*/ 64 w 114"/>
                <a:gd name="T91" fmla="*/ 60 h 88"/>
                <a:gd name="T92" fmla="*/ 66 w 114"/>
                <a:gd name="T93" fmla="*/ 58 h 88"/>
                <a:gd name="T94" fmla="*/ 54 w 114"/>
                <a:gd name="T95" fmla="*/ 40 h 88"/>
                <a:gd name="T96" fmla="*/ 46 w 114"/>
                <a:gd name="T97" fmla="*/ 36 h 88"/>
                <a:gd name="T98" fmla="*/ 38 w 114"/>
                <a:gd name="T99" fmla="*/ 3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88">
                  <a:moveTo>
                    <a:pt x="38" y="68"/>
                  </a:moveTo>
                  <a:lnTo>
                    <a:pt x="38" y="68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2" y="58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4" y="76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96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4"/>
                  </a:lnTo>
                  <a:lnTo>
                    <a:pt x="112" y="14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44"/>
                  </a:lnTo>
                  <a:lnTo>
                    <a:pt x="106" y="48"/>
                  </a:lnTo>
                  <a:lnTo>
                    <a:pt x="106" y="4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68" y="70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60" y="76"/>
                  </a:lnTo>
                  <a:lnTo>
                    <a:pt x="56" y="78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38" y="68"/>
                  </a:lnTo>
                  <a:lnTo>
                    <a:pt x="38" y="68"/>
                  </a:lnTo>
                  <a:close/>
                  <a:moveTo>
                    <a:pt x="38" y="32"/>
                  </a:moveTo>
                  <a:lnTo>
                    <a:pt x="38" y="32"/>
                  </a:lnTo>
                  <a:lnTo>
                    <a:pt x="40" y="4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50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4" y="60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0" y="4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46" y="36"/>
                  </a:lnTo>
                  <a:lnTo>
                    <a:pt x="38" y="3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Freeform 48"/>
            <p:cNvSpPr>
              <a:spLocks noEditPoints="1"/>
            </p:cNvSpPr>
            <p:nvPr/>
          </p:nvSpPr>
          <p:spPr bwMode="auto">
            <a:xfrm>
              <a:off x="6829425" y="4049713"/>
              <a:ext cx="165100" cy="60325"/>
            </a:xfrm>
            <a:custGeom>
              <a:avLst/>
              <a:gdLst>
                <a:gd name="T0" fmla="*/ 10 w 104"/>
                <a:gd name="T1" fmla="*/ 28 h 38"/>
                <a:gd name="T2" fmla="*/ 8 w 104"/>
                <a:gd name="T3" fmla="*/ 30 h 38"/>
                <a:gd name="T4" fmla="*/ 6 w 104"/>
                <a:gd name="T5" fmla="*/ 30 h 38"/>
                <a:gd name="T6" fmla="*/ 2 w 104"/>
                <a:gd name="T7" fmla="*/ 30 h 38"/>
                <a:gd name="T8" fmla="*/ 0 w 104"/>
                <a:gd name="T9" fmla="*/ 26 h 38"/>
                <a:gd name="T10" fmla="*/ 2 w 104"/>
                <a:gd name="T11" fmla="*/ 18 h 38"/>
                <a:gd name="T12" fmla="*/ 4 w 104"/>
                <a:gd name="T13" fmla="*/ 10 h 38"/>
                <a:gd name="T14" fmla="*/ 8 w 104"/>
                <a:gd name="T15" fmla="*/ 6 h 38"/>
                <a:gd name="T16" fmla="*/ 14 w 104"/>
                <a:gd name="T17" fmla="*/ 0 h 38"/>
                <a:gd name="T18" fmla="*/ 18 w 104"/>
                <a:gd name="T19" fmla="*/ 0 h 38"/>
                <a:gd name="T20" fmla="*/ 26 w 104"/>
                <a:gd name="T21" fmla="*/ 0 h 38"/>
                <a:gd name="T22" fmla="*/ 40 w 104"/>
                <a:gd name="T23" fmla="*/ 2 h 38"/>
                <a:gd name="T24" fmla="*/ 56 w 104"/>
                <a:gd name="T25" fmla="*/ 4 h 38"/>
                <a:gd name="T26" fmla="*/ 58 w 104"/>
                <a:gd name="T27" fmla="*/ 8 h 38"/>
                <a:gd name="T28" fmla="*/ 60 w 104"/>
                <a:gd name="T29" fmla="*/ 12 h 38"/>
                <a:gd name="T30" fmla="*/ 60 w 104"/>
                <a:gd name="T31" fmla="*/ 18 h 38"/>
                <a:gd name="T32" fmla="*/ 58 w 104"/>
                <a:gd name="T33" fmla="*/ 24 h 38"/>
                <a:gd name="T34" fmla="*/ 58 w 104"/>
                <a:gd name="T35" fmla="*/ 28 h 38"/>
                <a:gd name="T36" fmla="*/ 54 w 104"/>
                <a:gd name="T37" fmla="*/ 32 h 38"/>
                <a:gd name="T38" fmla="*/ 22 w 104"/>
                <a:gd name="T39" fmla="*/ 26 h 38"/>
                <a:gd name="T40" fmla="*/ 18 w 104"/>
                <a:gd name="T41" fmla="*/ 26 h 38"/>
                <a:gd name="T42" fmla="*/ 12 w 104"/>
                <a:gd name="T43" fmla="*/ 28 h 38"/>
                <a:gd name="T44" fmla="*/ 84 w 104"/>
                <a:gd name="T45" fmla="*/ 22 h 38"/>
                <a:gd name="T46" fmla="*/ 86 w 104"/>
                <a:gd name="T47" fmla="*/ 14 h 38"/>
                <a:gd name="T48" fmla="*/ 90 w 104"/>
                <a:gd name="T49" fmla="*/ 6 h 38"/>
                <a:gd name="T50" fmla="*/ 92 w 104"/>
                <a:gd name="T51" fmla="*/ 6 h 38"/>
                <a:gd name="T52" fmla="*/ 100 w 104"/>
                <a:gd name="T53" fmla="*/ 8 h 38"/>
                <a:gd name="T54" fmla="*/ 104 w 104"/>
                <a:gd name="T55" fmla="*/ 16 h 38"/>
                <a:gd name="T56" fmla="*/ 104 w 104"/>
                <a:gd name="T57" fmla="*/ 18 h 38"/>
                <a:gd name="T58" fmla="*/ 102 w 104"/>
                <a:gd name="T59" fmla="*/ 26 h 38"/>
                <a:gd name="T60" fmla="*/ 100 w 104"/>
                <a:gd name="T61" fmla="*/ 32 h 38"/>
                <a:gd name="T62" fmla="*/ 94 w 104"/>
                <a:gd name="T63" fmla="*/ 36 h 38"/>
                <a:gd name="T64" fmla="*/ 88 w 104"/>
                <a:gd name="T65" fmla="*/ 38 h 38"/>
                <a:gd name="T66" fmla="*/ 84 w 104"/>
                <a:gd name="T67" fmla="*/ 30 h 38"/>
                <a:gd name="T68" fmla="*/ 84 w 104"/>
                <a:gd name="T6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38">
                  <a:moveTo>
                    <a:pt x="12" y="28"/>
                  </a:moveTo>
                  <a:lnTo>
                    <a:pt x="10" y="28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84" y="22"/>
                  </a:moveTo>
                  <a:lnTo>
                    <a:pt x="84" y="2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2" y="12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94" y="36"/>
                  </a:lnTo>
                  <a:lnTo>
                    <a:pt x="90" y="38"/>
                  </a:lnTo>
                  <a:lnTo>
                    <a:pt x="88" y="38"/>
                  </a:lnTo>
                  <a:lnTo>
                    <a:pt x="88" y="38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4" y="22"/>
                  </a:lnTo>
                  <a:lnTo>
                    <a:pt x="8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6829425" y="4097338"/>
              <a:ext cx="107950" cy="133350"/>
            </a:xfrm>
            <a:custGeom>
              <a:avLst/>
              <a:gdLst>
                <a:gd name="T0" fmla="*/ 14 w 68"/>
                <a:gd name="T1" fmla="*/ 78 h 84"/>
                <a:gd name="T2" fmla="*/ 10 w 68"/>
                <a:gd name="T3" fmla="*/ 82 h 84"/>
                <a:gd name="T4" fmla="*/ 6 w 68"/>
                <a:gd name="T5" fmla="*/ 84 h 84"/>
                <a:gd name="T6" fmla="*/ 4 w 68"/>
                <a:gd name="T7" fmla="*/ 80 h 84"/>
                <a:gd name="T8" fmla="*/ 4 w 68"/>
                <a:gd name="T9" fmla="*/ 74 h 84"/>
                <a:gd name="T10" fmla="*/ 4 w 68"/>
                <a:gd name="T11" fmla="*/ 72 h 84"/>
                <a:gd name="T12" fmla="*/ 8 w 68"/>
                <a:gd name="T13" fmla="*/ 60 h 84"/>
                <a:gd name="T14" fmla="*/ 14 w 68"/>
                <a:gd name="T15" fmla="*/ 54 h 84"/>
                <a:gd name="T16" fmla="*/ 22 w 68"/>
                <a:gd name="T17" fmla="*/ 52 h 84"/>
                <a:gd name="T18" fmla="*/ 28 w 68"/>
                <a:gd name="T19" fmla="*/ 50 h 84"/>
                <a:gd name="T20" fmla="*/ 36 w 68"/>
                <a:gd name="T21" fmla="*/ 50 h 84"/>
                <a:gd name="T22" fmla="*/ 40 w 68"/>
                <a:gd name="T23" fmla="*/ 50 h 84"/>
                <a:gd name="T24" fmla="*/ 32 w 68"/>
                <a:gd name="T25" fmla="*/ 46 h 84"/>
                <a:gd name="T26" fmla="*/ 22 w 68"/>
                <a:gd name="T27" fmla="*/ 40 h 84"/>
                <a:gd name="T28" fmla="*/ 2 w 68"/>
                <a:gd name="T29" fmla="*/ 34 h 84"/>
                <a:gd name="T30" fmla="*/ 0 w 68"/>
                <a:gd name="T31" fmla="*/ 32 h 84"/>
                <a:gd name="T32" fmla="*/ 0 w 68"/>
                <a:gd name="T33" fmla="*/ 28 h 84"/>
                <a:gd name="T34" fmla="*/ 2 w 68"/>
                <a:gd name="T35" fmla="*/ 20 h 84"/>
                <a:gd name="T36" fmla="*/ 6 w 68"/>
                <a:gd name="T37" fmla="*/ 10 h 84"/>
                <a:gd name="T38" fmla="*/ 8 w 68"/>
                <a:gd name="T39" fmla="*/ 8 h 84"/>
                <a:gd name="T40" fmla="*/ 18 w 68"/>
                <a:gd name="T41" fmla="*/ 6 h 84"/>
                <a:gd name="T42" fmla="*/ 32 w 68"/>
                <a:gd name="T43" fmla="*/ 6 h 84"/>
                <a:gd name="T44" fmla="*/ 42 w 68"/>
                <a:gd name="T45" fmla="*/ 6 h 84"/>
                <a:gd name="T46" fmla="*/ 42 w 68"/>
                <a:gd name="T47" fmla="*/ 2 h 84"/>
                <a:gd name="T48" fmla="*/ 42 w 68"/>
                <a:gd name="T49" fmla="*/ 0 h 84"/>
                <a:gd name="T50" fmla="*/ 54 w 68"/>
                <a:gd name="T51" fmla="*/ 0 h 84"/>
                <a:gd name="T52" fmla="*/ 64 w 68"/>
                <a:gd name="T53" fmla="*/ 2 h 84"/>
                <a:gd name="T54" fmla="*/ 66 w 68"/>
                <a:gd name="T55" fmla="*/ 6 h 84"/>
                <a:gd name="T56" fmla="*/ 68 w 68"/>
                <a:gd name="T57" fmla="*/ 10 h 84"/>
                <a:gd name="T58" fmla="*/ 68 w 68"/>
                <a:gd name="T59" fmla="*/ 14 h 84"/>
                <a:gd name="T60" fmla="*/ 68 w 68"/>
                <a:gd name="T61" fmla="*/ 16 h 84"/>
                <a:gd name="T62" fmla="*/ 68 w 68"/>
                <a:gd name="T63" fmla="*/ 18 h 84"/>
                <a:gd name="T64" fmla="*/ 68 w 68"/>
                <a:gd name="T65" fmla="*/ 22 h 84"/>
                <a:gd name="T66" fmla="*/ 68 w 68"/>
                <a:gd name="T67" fmla="*/ 28 h 84"/>
                <a:gd name="T68" fmla="*/ 66 w 68"/>
                <a:gd name="T69" fmla="*/ 32 h 84"/>
                <a:gd name="T70" fmla="*/ 54 w 68"/>
                <a:gd name="T71" fmla="*/ 32 h 84"/>
                <a:gd name="T72" fmla="*/ 40 w 68"/>
                <a:gd name="T73" fmla="*/ 32 h 84"/>
                <a:gd name="T74" fmla="*/ 30 w 68"/>
                <a:gd name="T75" fmla="*/ 32 h 84"/>
                <a:gd name="T76" fmla="*/ 52 w 68"/>
                <a:gd name="T77" fmla="*/ 42 h 84"/>
                <a:gd name="T78" fmla="*/ 64 w 68"/>
                <a:gd name="T79" fmla="*/ 52 h 84"/>
                <a:gd name="T80" fmla="*/ 62 w 68"/>
                <a:gd name="T81" fmla="*/ 70 h 84"/>
                <a:gd name="T82" fmla="*/ 60 w 68"/>
                <a:gd name="T83" fmla="*/ 78 h 84"/>
                <a:gd name="T84" fmla="*/ 56 w 68"/>
                <a:gd name="T85" fmla="*/ 84 h 84"/>
                <a:gd name="T86" fmla="*/ 44 w 68"/>
                <a:gd name="T87" fmla="*/ 80 h 84"/>
                <a:gd name="T88" fmla="*/ 24 w 68"/>
                <a:gd name="T89" fmla="*/ 76 h 84"/>
                <a:gd name="T90" fmla="*/ 20 w 68"/>
                <a:gd name="T91" fmla="*/ 76 h 84"/>
                <a:gd name="T92" fmla="*/ 14 w 68"/>
                <a:gd name="T9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84">
                  <a:moveTo>
                    <a:pt x="14" y="78"/>
                  </a:moveTo>
                  <a:lnTo>
                    <a:pt x="14" y="78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4" y="76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60"/>
                  </a:lnTo>
                  <a:lnTo>
                    <a:pt x="1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8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2" y="4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40" y="32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60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0" y="78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32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Freeform 50"/>
            <p:cNvSpPr>
              <a:spLocks noEditPoints="1"/>
            </p:cNvSpPr>
            <p:nvPr/>
          </p:nvSpPr>
          <p:spPr bwMode="auto">
            <a:xfrm>
              <a:off x="6769100" y="4224338"/>
              <a:ext cx="180975" cy="149225"/>
            </a:xfrm>
            <a:custGeom>
              <a:avLst/>
              <a:gdLst>
                <a:gd name="T0" fmla="*/ 94 w 114"/>
                <a:gd name="T1" fmla="*/ 86 h 94"/>
                <a:gd name="T2" fmla="*/ 48 w 114"/>
                <a:gd name="T3" fmla="*/ 76 h 94"/>
                <a:gd name="T4" fmla="*/ 24 w 114"/>
                <a:gd name="T5" fmla="*/ 72 h 94"/>
                <a:gd name="T6" fmla="*/ 2 w 114"/>
                <a:gd name="T7" fmla="*/ 72 h 94"/>
                <a:gd name="T8" fmla="*/ 0 w 114"/>
                <a:gd name="T9" fmla="*/ 62 h 94"/>
                <a:gd name="T10" fmla="*/ 2 w 114"/>
                <a:gd name="T11" fmla="*/ 50 h 94"/>
                <a:gd name="T12" fmla="*/ 6 w 114"/>
                <a:gd name="T13" fmla="*/ 40 h 94"/>
                <a:gd name="T14" fmla="*/ 28 w 114"/>
                <a:gd name="T15" fmla="*/ 42 h 94"/>
                <a:gd name="T16" fmla="*/ 50 w 114"/>
                <a:gd name="T17" fmla="*/ 46 h 94"/>
                <a:gd name="T18" fmla="*/ 44 w 114"/>
                <a:gd name="T19" fmla="*/ 40 h 94"/>
                <a:gd name="T20" fmla="*/ 38 w 114"/>
                <a:gd name="T21" fmla="*/ 28 h 94"/>
                <a:gd name="T22" fmla="*/ 40 w 114"/>
                <a:gd name="T23" fmla="*/ 22 h 94"/>
                <a:gd name="T24" fmla="*/ 44 w 114"/>
                <a:gd name="T25" fmla="*/ 12 h 94"/>
                <a:gd name="T26" fmla="*/ 52 w 114"/>
                <a:gd name="T27" fmla="*/ 4 h 94"/>
                <a:gd name="T28" fmla="*/ 68 w 114"/>
                <a:gd name="T29" fmla="*/ 0 h 94"/>
                <a:gd name="T30" fmla="*/ 92 w 114"/>
                <a:gd name="T31" fmla="*/ 6 h 94"/>
                <a:gd name="T32" fmla="*/ 104 w 114"/>
                <a:gd name="T33" fmla="*/ 12 h 94"/>
                <a:gd name="T34" fmla="*/ 112 w 114"/>
                <a:gd name="T35" fmla="*/ 20 h 94"/>
                <a:gd name="T36" fmla="*/ 114 w 114"/>
                <a:gd name="T37" fmla="*/ 28 h 94"/>
                <a:gd name="T38" fmla="*/ 112 w 114"/>
                <a:gd name="T39" fmla="*/ 42 h 94"/>
                <a:gd name="T40" fmla="*/ 106 w 114"/>
                <a:gd name="T41" fmla="*/ 58 h 94"/>
                <a:gd name="T42" fmla="*/ 106 w 114"/>
                <a:gd name="T43" fmla="*/ 66 h 94"/>
                <a:gd name="T44" fmla="*/ 106 w 114"/>
                <a:gd name="T45" fmla="*/ 82 h 94"/>
                <a:gd name="T46" fmla="*/ 100 w 114"/>
                <a:gd name="T47" fmla="*/ 94 h 94"/>
                <a:gd name="T48" fmla="*/ 96 w 114"/>
                <a:gd name="T49" fmla="*/ 90 h 94"/>
                <a:gd name="T50" fmla="*/ 94 w 114"/>
                <a:gd name="T51" fmla="*/ 86 h 94"/>
                <a:gd name="T52" fmla="*/ 104 w 114"/>
                <a:gd name="T53" fmla="*/ 42 h 94"/>
                <a:gd name="T54" fmla="*/ 100 w 114"/>
                <a:gd name="T55" fmla="*/ 34 h 94"/>
                <a:gd name="T56" fmla="*/ 90 w 114"/>
                <a:gd name="T57" fmla="*/ 26 h 94"/>
                <a:gd name="T58" fmla="*/ 82 w 114"/>
                <a:gd name="T59" fmla="*/ 22 h 94"/>
                <a:gd name="T60" fmla="*/ 56 w 114"/>
                <a:gd name="T61" fmla="*/ 18 h 94"/>
                <a:gd name="T62" fmla="*/ 50 w 114"/>
                <a:gd name="T63" fmla="*/ 20 h 94"/>
                <a:gd name="T64" fmla="*/ 46 w 114"/>
                <a:gd name="T65" fmla="*/ 22 h 94"/>
                <a:gd name="T66" fmla="*/ 46 w 114"/>
                <a:gd name="T67" fmla="*/ 26 h 94"/>
                <a:gd name="T68" fmla="*/ 58 w 114"/>
                <a:gd name="T69" fmla="*/ 38 h 94"/>
                <a:gd name="T70" fmla="*/ 72 w 114"/>
                <a:gd name="T71" fmla="*/ 48 h 94"/>
                <a:gd name="T72" fmla="*/ 80 w 114"/>
                <a:gd name="T73" fmla="*/ 50 h 94"/>
                <a:gd name="T74" fmla="*/ 88 w 114"/>
                <a:gd name="T75" fmla="*/ 52 h 94"/>
                <a:gd name="T76" fmla="*/ 94 w 114"/>
                <a:gd name="T77" fmla="*/ 54 h 94"/>
                <a:gd name="T78" fmla="*/ 98 w 114"/>
                <a:gd name="T79" fmla="*/ 54 h 94"/>
                <a:gd name="T80" fmla="*/ 100 w 114"/>
                <a:gd name="T81" fmla="*/ 52 h 94"/>
                <a:gd name="T82" fmla="*/ 104 w 114"/>
                <a:gd name="T83" fmla="*/ 48 h 94"/>
                <a:gd name="T84" fmla="*/ 104 w 114"/>
                <a:gd name="T85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4" h="94">
                  <a:moveTo>
                    <a:pt x="94" y="86"/>
                  </a:moveTo>
                  <a:lnTo>
                    <a:pt x="94" y="86"/>
                  </a:lnTo>
                  <a:lnTo>
                    <a:pt x="70" y="80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24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0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4" y="1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0" y="52"/>
                  </a:lnTo>
                  <a:lnTo>
                    <a:pt x="106" y="5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92"/>
                  </a:lnTo>
                  <a:lnTo>
                    <a:pt x="100" y="94"/>
                  </a:lnTo>
                  <a:lnTo>
                    <a:pt x="100" y="94"/>
                  </a:lnTo>
                  <a:lnTo>
                    <a:pt x="96" y="90"/>
                  </a:lnTo>
                  <a:lnTo>
                    <a:pt x="96" y="90"/>
                  </a:lnTo>
                  <a:lnTo>
                    <a:pt x="94" y="86"/>
                  </a:lnTo>
                  <a:lnTo>
                    <a:pt x="94" y="86"/>
                  </a:lnTo>
                  <a:close/>
                  <a:moveTo>
                    <a:pt x="104" y="42"/>
                  </a:moveTo>
                  <a:lnTo>
                    <a:pt x="104" y="42"/>
                  </a:lnTo>
                  <a:lnTo>
                    <a:pt x="100" y="34"/>
                  </a:lnTo>
                  <a:lnTo>
                    <a:pt x="96" y="30"/>
                  </a:lnTo>
                  <a:lnTo>
                    <a:pt x="90" y="26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70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2" y="32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8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2"/>
                  </a:lnTo>
                  <a:lnTo>
                    <a:pt x="104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94" name="组 93"/>
          <p:cNvGrpSpPr/>
          <p:nvPr/>
        </p:nvGrpSpPr>
        <p:grpSpPr>
          <a:xfrm rot="18187279">
            <a:off x="10207472" y="173945"/>
            <a:ext cx="489613" cy="2127676"/>
            <a:chOff x="6489700" y="1887538"/>
            <a:chExt cx="688975" cy="29940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5" name="Freeform 5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  <a:close/>
                </a:path>
              </a:pathLst>
            </a:custGeom>
            <a:solidFill>
              <a:srgbClr val="010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6" name="Freeform 6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7" name="Freeform 7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8" name="Freeform 8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9" name="Freeform 9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0" name="Freeform 10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1" name="Freeform 11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2" name="Freeform 12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3" name="Freeform 13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3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4" name="Freeform 14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5" name="Freeform 15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6" name="Freeform 16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7" name="Rectangle 17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8" name="Rectangle 18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9" name="Rectangle 19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solidFill>
              <a:srgbClr val="E4E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0" name="Rectangle 20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1" name="Rectangle 21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solidFill>
              <a:srgbClr val="B8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2" name="Rectangle 22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3" name="Rectangle 23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solidFill>
              <a:srgbClr val="E20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4" name="Rectangle 24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5" name="Freeform 25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6" name="Freeform 26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7" name="Freeform 27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8" name="Freeform 28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9" name="Freeform 29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0" name="Freeform 30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1" name="Freeform 31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A1A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2" name="Freeform 32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3" name="Rectangle 33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4" name="Rectangle 34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5" name="Freeform 35"/>
            <p:cNvSpPr>
              <a:spLocks noEditPoints="1"/>
            </p:cNvSpPr>
            <p:nvPr/>
          </p:nvSpPr>
          <p:spPr bwMode="auto">
            <a:xfrm>
              <a:off x="6835775" y="3255963"/>
              <a:ext cx="82550" cy="1343025"/>
            </a:xfrm>
            <a:custGeom>
              <a:avLst/>
              <a:gdLst>
                <a:gd name="T0" fmla="*/ 52 w 52"/>
                <a:gd name="T1" fmla="*/ 82 h 846"/>
                <a:gd name="T2" fmla="*/ 0 w 52"/>
                <a:gd name="T3" fmla="*/ 82 h 846"/>
                <a:gd name="T4" fmla="*/ 0 w 52"/>
                <a:gd name="T5" fmla="*/ 846 h 846"/>
                <a:gd name="T6" fmla="*/ 52 w 52"/>
                <a:gd name="T7" fmla="*/ 846 h 846"/>
                <a:gd name="T8" fmla="*/ 52 w 52"/>
                <a:gd name="T9" fmla="*/ 82 h 846"/>
                <a:gd name="T10" fmla="*/ 52 w 52"/>
                <a:gd name="T11" fmla="*/ 0 h 846"/>
                <a:gd name="T12" fmla="*/ 0 w 52"/>
                <a:gd name="T13" fmla="*/ 0 h 846"/>
                <a:gd name="T14" fmla="*/ 0 w 52"/>
                <a:gd name="T15" fmla="*/ 40 h 846"/>
                <a:gd name="T16" fmla="*/ 52 w 52"/>
                <a:gd name="T17" fmla="*/ 40 h 846"/>
                <a:gd name="T18" fmla="*/ 52 w 52"/>
                <a:gd name="T1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846">
                  <a:moveTo>
                    <a:pt x="52" y="82"/>
                  </a:moveTo>
                  <a:lnTo>
                    <a:pt x="0" y="82"/>
                  </a:lnTo>
                  <a:lnTo>
                    <a:pt x="0" y="846"/>
                  </a:lnTo>
                  <a:lnTo>
                    <a:pt x="52" y="846"/>
                  </a:lnTo>
                  <a:lnTo>
                    <a:pt x="52" y="82"/>
                  </a:lnTo>
                  <a:close/>
                  <a:moveTo>
                    <a:pt x="5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52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6" name="Rectangle 36"/>
            <p:cNvSpPr>
              <a:spLocks noChangeArrowheads="1"/>
            </p:cNvSpPr>
            <p:nvPr/>
          </p:nvSpPr>
          <p:spPr bwMode="auto">
            <a:xfrm>
              <a:off x="6835775" y="3386138"/>
              <a:ext cx="82550" cy="121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7" name="Rectangle 37"/>
            <p:cNvSpPr>
              <a:spLocks noChangeArrowheads="1"/>
            </p:cNvSpPr>
            <p:nvPr/>
          </p:nvSpPr>
          <p:spPr bwMode="auto">
            <a:xfrm>
              <a:off x="6835775" y="3255963"/>
              <a:ext cx="825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8" name="Rectangle 38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solidFill>
              <a:srgbClr val="DC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9" name="Rectangle 39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0" name="Rectangle 40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1" name="Rectangle 41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2" name="Rectangle 42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solidFill>
              <a:srgbClr val="F18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3" name="Rectangle 43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4" name="Freeform 44"/>
            <p:cNvSpPr/>
            <p:nvPr/>
          </p:nvSpPr>
          <p:spPr bwMode="auto">
            <a:xfrm>
              <a:off x="6829425" y="3494088"/>
              <a:ext cx="180975" cy="209550"/>
            </a:xfrm>
            <a:custGeom>
              <a:avLst/>
              <a:gdLst>
                <a:gd name="T0" fmla="*/ 0 w 114"/>
                <a:gd name="T1" fmla="*/ 116 h 132"/>
                <a:gd name="T2" fmla="*/ 0 w 114"/>
                <a:gd name="T3" fmla="*/ 110 h 132"/>
                <a:gd name="T4" fmla="*/ 0 w 114"/>
                <a:gd name="T5" fmla="*/ 100 h 132"/>
                <a:gd name="T6" fmla="*/ 4 w 114"/>
                <a:gd name="T7" fmla="*/ 90 h 132"/>
                <a:gd name="T8" fmla="*/ 14 w 114"/>
                <a:gd name="T9" fmla="*/ 88 h 132"/>
                <a:gd name="T10" fmla="*/ 24 w 114"/>
                <a:gd name="T11" fmla="*/ 88 h 132"/>
                <a:gd name="T12" fmla="*/ 34 w 114"/>
                <a:gd name="T13" fmla="*/ 88 h 132"/>
                <a:gd name="T14" fmla="*/ 46 w 114"/>
                <a:gd name="T15" fmla="*/ 88 h 132"/>
                <a:gd name="T16" fmla="*/ 52 w 114"/>
                <a:gd name="T17" fmla="*/ 88 h 132"/>
                <a:gd name="T18" fmla="*/ 56 w 114"/>
                <a:gd name="T19" fmla="*/ 88 h 132"/>
                <a:gd name="T20" fmla="*/ 36 w 114"/>
                <a:gd name="T21" fmla="*/ 80 h 132"/>
                <a:gd name="T22" fmla="*/ 16 w 114"/>
                <a:gd name="T23" fmla="*/ 74 h 132"/>
                <a:gd name="T24" fmla="*/ 14 w 114"/>
                <a:gd name="T25" fmla="*/ 66 h 132"/>
                <a:gd name="T26" fmla="*/ 16 w 114"/>
                <a:gd name="T27" fmla="*/ 54 h 132"/>
                <a:gd name="T28" fmla="*/ 18 w 114"/>
                <a:gd name="T29" fmla="*/ 46 h 132"/>
                <a:gd name="T30" fmla="*/ 32 w 114"/>
                <a:gd name="T31" fmla="*/ 40 h 132"/>
                <a:gd name="T32" fmla="*/ 50 w 114"/>
                <a:gd name="T33" fmla="*/ 34 h 132"/>
                <a:gd name="T34" fmla="*/ 72 w 114"/>
                <a:gd name="T35" fmla="*/ 26 h 132"/>
                <a:gd name="T36" fmla="*/ 58 w 114"/>
                <a:gd name="T37" fmla="*/ 20 h 132"/>
                <a:gd name="T38" fmla="*/ 44 w 114"/>
                <a:gd name="T39" fmla="*/ 18 h 132"/>
                <a:gd name="T40" fmla="*/ 16 w 114"/>
                <a:gd name="T41" fmla="*/ 16 h 132"/>
                <a:gd name="T42" fmla="*/ 10 w 114"/>
                <a:gd name="T43" fmla="*/ 16 h 132"/>
                <a:gd name="T44" fmla="*/ 6 w 114"/>
                <a:gd name="T45" fmla="*/ 16 h 132"/>
                <a:gd name="T46" fmla="*/ 2 w 114"/>
                <a:gd name="T47" fmla="*/ 16 h 132"/>
                <a:gd name="T48" fmla="*/ 0 w 114"/>
                <a:gd name="T49" fmla="*/ 14 h 132"/>
                <a:gd name="T50" fmla="*/ 0 w 114"/>
                <a:gd name="T51" fmla="*/ 12 h 132"/>
                <a:gd name="T52" fmla="*/ 2 w 114"/>
                <a:gd name="T53" fmla="*/ 4 h 132"/>
                <a:gd name="T54" fmla="*/ 6 w 114"/>
                <a:gd name="T55" fmla="*/ 0 h 132"/>
                <a:gd name="T56" fmla="*/ 20 w 114"/>
                <a:gd name="T57" fmla="*/ 0 h 132"/>
                <a:gd name="T58" fmla="*/ 36 w 114"/>
                <a:gd name="T59" fmla="*/ 2 h 132"/>
                <a:gd name="T60" fmla="*/ 72 w 114"/>
                <a:gd name="T61" fmla="*/ 10 h 132"/>
                <a:gd name="T62" fmla="*/ 102 w 114"/>
                <a:gd name="T63" fmla="*/ 12 h 132"/>
                <a:gd name="T64" fmla="*/ 106 w 114"/>
                <a:gd name="T65" fmla="*/ 18 h 132"/>
                <a:gd name="T66" fmla="*/ 106 w 114"/>
                <a:gd name="T67" fmla="*/ 26 h 132"/>
                <a:gd name="T68" fmla="*/ 104 w 114"/>
                <a:gd name="T69" fmla="*/ 42 h 132"/>
                <a:gd name="T70" fmla="*/ 102 w 114"/>
                <a:gd name="T71" fmla="*/ 52 h 132"/>
                <a:gd name="T72" fmla="*/ 100 w 114"/>
                <a:gd name="T73" fmla="*/ 54 h 132"/>
                <a:gd name="T74" fmla="*/ 70 w 114"/>
                <a:gd name="T75" fmla="*/ 58 h 132"/>
                <a:gd name="T76" fmla="*/ 40 w 114"/>
                <a:gd name="T77" fmla="*/ 66 h 132"/>
                <a:gd name="T78" fmla="*/ 42 w 114"/>
                <a:gd name="T79" fmla="*/ 70 h 132"/>
                <a:gd name="T80" fmla="*/ 66 w 114"/>
                <a:gd name="T81" fmla="*/ 80 h 132"/>
                <a:gd name="T82" fmla="*/ 88 w 114"/>
                <a:gd name="T83" fmla="*/ 90 h 132"/>
                <a:gd name="T84" fmla="*/ 112 w 114"/>
                <a:gd name="T85" fmla="*/ 98 h 132"/>
                <a:gd name="T86" fmla="*/ 114 w 114"/>
                <a:gd name="T87" fmla="*/ 106 h 132"/>
                <a:gd name="T88" fmla="*/ 114 w 114"/>
                <a:gd name="T89" fmla="*/ 112 h 132"/>
                <a:gd name="T90" fmla="*/ 110 w 114"/>
                <a:gd name="T91" fmla="*/ 120 h 132"/>
                <a:gd name="T92" fmla="*/ 104 w 114"/>
                <a:gd name="T93" fmla="*/ 132 h 132"/>
                <a:gd name="T94" fmla="*/ 76 w 114"/>
                <a:gd name="T95" fmla="*/ 124 h 132"/>
                <a:gd name="T96" fmla="*/ 46 w 114"/>
                <a:gd name="T97" fmla="*/ 118 h 132"/>
                <a:gd name="T98" fmla="*/ 32 w 114"/>
                <a:gd name="T99" fmla="*/ 116 h 132"/>
                <a:gd name="T100" fmla="*/ 16 w 114"/>
                <a:gd name="T101" fmla="*/ 116 h 132"/>
                <a:gd name="T102" fmla="*/ 0 w 114"/>
                <a:gd name="T103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" h="132">
                  <a:moveTo>
                    <a:pt x="0" y="116"/>
                  </a:moveTo>
                  <a:lnTo>
                    <a:pt x="0" y="1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46" y="88"/>
                  </a:lnTo>
                  <a:lnTo>
                    <a:pt x="46" y="88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58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12"/>
                  </a:lnTo>
                  <a:lnTo>
                    <a:pt x="102" y="12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04" y="42"/>
                  </a:lnTo>
                  <a:lnTo>
                    <a:pt x="104" y="42"/>
                  </a:lnTo>
                  <a:lnTo>
                    <a:pt x="102" y="52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54" y="62"/>
                  </a:lnTo>
                  <a:lnTo>
                    <a:pt x="40" y="66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112" y="98"/>
                  </a:lnTo>
                  <a:lnTo>
                    <a:pt x="112" y="9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0" y="120"/>
                  </a:lnTo>
                  <a:lnTo>
                    <a:pt x="110" y="120"/>
                  </a:lnTo>
                  <a:lnTo>
                    <a:pt x="108" y="130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32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5" name="Freeform 45"/>
            <p:cNvSpPr>
              <a:spLocks noEditPoints="1"/>
            </p:cNvSpPr>
            <p:nvPr/>
          </p:nvSpPr>
          <p:spPr bwMode="auto">
            <a:xfrm>
              <a:off x="6829425" y="3687763"/>
              <a:ext cx="107950" cy="111125"/>
            </a:xfrm>
            <a:custGeom>
              <a:avLst/>
              <a:gdLst>
                <a:gd name="T0" fmla="*/ 14 w 68"/>
                <a:gd name="T1" fmla="*/ 62 h 70"/>
                <a:gd name="T2" fmla="*/ 12 w 68"/>
                <a:gd name="T3" fmla="*/ 66 h 70"/>
                <a:gd name="T4" fmla="*/ 10 w 68"/>
                <a:gd name="T5" fmla="*/ 70 h 70"/>
                <a:gd name="T6" fmla="*/ 6 w 68"/>
                <a:gd name="T7" fmla="*/ 68 h 70"/>
                <a:gd name="T8" fmla="*/ 6 w 68"/>
                <a:gd name="T9" fmla="*/ 62 h 70"/>
                <a:gd name="T10" fmla="*/ 6 w 68"/>
                <a:gd name="T11" fmla="*/ 56 h 70"/>
                <a:gd name="T12" fmla="*/ 10 w 68"/>
                <a:gd name="T13" fmla="*/ 48 h 70"/>
                <a:gd name="T14" fmla="*/ 16 w 68"/>
                <a:gd name="T15" fmla="*/ 42 h 70"/>
                <a:gd name="T16" fmla="*/ 6 w 68"/>
                <a:gd name="T17" fmla="*/ 34 h 70"/>
                <a:gd name="T18" fmla="*/ 0 w 68"/>
                <a:gd name="T19" fmla="*/ 22 h 70"/>
                <a:gd name="T20" fmla="*/ 2 w 68"/>
                <a:gd name="T21" fmla="*/ 14 h 70"/>
                <a:gd name="T22" fmla="*/ 6 w 68"/>
                <a:gd name="T23" fmla="*/ 8 h 70"/>
                <a:gd name="T24" fmla="*/ 12 w 68"/>
                <a:gd name="T25" fmla="*/ 2 h 70"/>
                <a:gd name="T26" fmla="*/ 24 w 68"/>
                <a:gd name="T27" fmla="*/ 0 h 70"/>
                <a:gd name="T28" fmla="*/ 44 w 68"/>
                <a:gd name="T29" fmla="*/ 4 h 70"/>
                <a:gd name="T30" fmla="*/ 64 w 68"/>
                <a:gd name="T31" fmla="*/ 14 h 70"/>
                <a:gd name="T32" fmla="*/ 68 w 68"/>
                <a:gd name="T33" fmla="*/ 18 h 70"/>
                <a:gd name="T34" fmla="*/ 68 w 68"/>
                <a:gd name="T35" fmla="*/ 28 h 70"/>
                <a:gd name="T36" fmla="*/ 68 w 68"/>
                <a:gd name="T37" fmla="*/ 34 h 70"/>
                <a:gd name="T38" fmla="*/ 64 w 68"/>
                <a:gd name="T39" fmla="*/ 42 h 70"/>
                <a:gd name="T40" fmla="*/ 60 w 68"/>
                <a:gd name="T41" fmla="*/ 48 h 70"/>
                <a:gd name="T42" fmla="*/ 58 w 68"/>
                <a:gd name="T43" fmla="*/ 60 h 70"/>
                <a:gd name="T44" fmla="*/ 56 w 68"/>
                <a:gd name="T45" fmla="*/ 66 h 70"/>
                <a:gd name="T46" fmla="*/ 54 w 68"/>
                <a:gd name="T47" fmla="*/ 70 h 70"/>
                <a:gd name="T48" fmla="*/ 38 w 68"/>
                <a:gd name="T49" fmla="*/ 64 h 70"/>
                <a:gd name="T50" fmla="*/ 22 w 68"/>
                <a:gd name="T51" fmla="*/ 62 h 70"/>
                <a:gd name="T52" fmla="*/ 14 w 68"/>
                <a:gd name="T53" fmla="*/ 62 h 70"/>
                <a:gd name="T54" fmla="*/ 62 w 68"/>
                <a:gd name="T55" fmla="*/ 30 h 70"/>
                <a:gd name="T56" fmla="*/ 38 w 68"/>
                <a:gd name="T57" fmla="*/ 18 h 70"/>
                <a:gd name="T58" fmla="*/ 26 w 68"/>
                <a:gd name="T59" fmla="*/ 16 h 70"/>
                <a:gd name="T60" fmla="*/ 12 w 68"/>
                <a:gd name="T61" fmla="*/ 14 h 70"/>
                <a:gd name="T62" fmla="*/ 8 w 68"/>
                <a:gd name="T63" fmla="*/ 16 h 70"/>
                <a:gd name="T64" fmla="*/ 6 w 68"/>
                <a:gd name="T65" fmla="*/ 22 h 70"/>
                <a:gd name="T66" fmla="*/ 18 w 68"/>
                <a:gd name="T67" fmla="*/ 30 h 70"/>
                <a:gd name="T68" fmla="*/ 30 w 68"/>
                <a:gd name="T69" fmla="*/ 36 h 70"/>
                <a:gd name="T70" fmla="*/ 56 w 68"/>
                <a:gd name="T71" fmla="*/ 40 h 70"/>
                <a:gd name="T72" fmla="*/ 60 w 68"/>
                <a:gd name="T73" fmla="*/ 36 h 70"/>
                <a:gd name="T74" fmla="*/ 62 w 68"/>
                <a:gd name="T75" fmla="*/ 32 h 70"/>
                <a:gd name="T76" fmla="*/ 62 w 68"/>
                <a:gd name="T77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70">
                  <a:moveTo>
                    <a:pt x="14" y="62"/>
                  </a:moveTo>
                  <a:lnTo>
                    <a:pt x="14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54" y="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6" y="66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14" y="62"/>
                  </a:lnTo>
                  <a:lnTo>
                    <a:pt x="14" y="62"/>
                  </a:lnTo>
                  <a:close/>
                  <a:moveTo>
                    <a:pt x="62" y="30"/>
                  </a:moveTo>
                  <a:lnTo>
                    <a:pt x="62" y="30"/>
                  </a:lnTo>
                  <a:lnTo>
                    <a:pt x="50" y="2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2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8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2" y="38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6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6" name="Freeform 46"/>
            <p:cNvSpPr/>
            <p:nvPr/>
          </p:nvSpPr>
          <p:spPr bwMode="auto">
            <a:xfrm>
              <a:off x="6829425" y="3808413"/>
              <a:ext cx="107950" cy="101600"/>
            </a:xfrm>
            <a:custGeom>
              <a:avLst/>
              <a:gdLst>
                <a:gd name="T0" fmla="*/ 44 w 68"/>
                <a:gd name="T1" fmla="*/ 60 h 64"/>
                <a:gd name="T2" fmla="*/ 30 w 68"/>
                <a:gd name="T3" fmla="*/ 54 h 64"/>
                <a:gd name="T4" fmla="*/ 18 w 68"/>
                <a:gd name="T5" fmla="*/ 52 h 64"/>
                <a:gd name="T6" fmla="*/ 16 w 68"/>
                <a:gd name="T7" fmla="*/ 52 h 64"/>
                <a:gd name="T8" fmla="*/ 8 w 68"/>
                <a:gd name="T9" fmla="*/ 50 h 64"/>
                <a:gd name="T10" fmla="*/ 4 w 68"/>
                <a:gd name="T11" fmla="*/ 44 h 64"/>
                <a:gd name="T12" fmla="*/ 8 w 68"/>
                <a:gd name="T13" fmla="*/ 34 h 64"/>
                <a:gd name="T14" fmla="*/ 16 w 68"/>
                <a:gd name="T15" fmla="*/ 32 h 64"/>
                <a:gd name="T16" fmla="*/ 24 w 68"/>
                <a:gd name="T17" fmla="*/ 30 h 64"/>
                <a:gd name="T18" fmla="*/ 38 w 68"/>
                <a:gd name="T19" fmla="*/ 32 h 64"/>
                <a:gd name="T20" fmla="*/ 48 w 68"/>
                <a:gd name="T21" fmla="*/ 34 h 64"/>
                <a:gd name="T22" fmla="*/ 48 w 68"/>
                <a:gd name="T23" fmla="*/ 30 h 64"/>
                <a:gd name="T24" fmla="*/ 48 w 68"/>
                <a:gd name="T25" fmla="*/ 26 h 64"/>
                <a:gd name="T26" fmla="*/ 46 w 68"/>
                <a:gd name="T27" fmla="*/ 24 h 64"/>
                <a:gd name="T28" fmla="*/ 42 w 68"/>
                <a:gd name="T29" fmla="*/ 22 h 64"/>
                <a:gd name="T30" fmla="*/ 38 w 68"/>
                <a:gd name="T31" fmla="*/ 20 h 64"/>
                <a:gd name="T32" fmla="*/ 20 w 68"/>
                <a:gd name="T33" fmla="*/ 16 h 64"/>
                <a:gd name="T34" fmla="*/ 0 w 68"/>
                <a:gd name="T35" fmla="*/ 8 h 64"/>
                <a:gd name="T36" fmla="*/ 0 w 68"/>
                <a:gd name="T37" fmla="*/ 6 h 64"/>
                <a:gd name="T38" fmla="*/ 4 w 68"/>
                <a:gd name="T39" fmla="*/ 0 h 64"/>
                <a:gd name="T40" fmla="*/ 26 w 68"/>
                <a:gd name="T41" fmla="*/ 8 h 64"/>
                <a:gd name="T42" fmla="*/ 50 w 68"/>
                <a:gd name="T43" fmla="*/ 14 h 64"/>
                <a:gd name="T44" fmla="*/ 54 w 68"/>
                <a:gd name="T45" fmla="*/ 10 h 64"/>
                <a:gd name="T46" fmla="*/ 60 w 68"/>
                <a:gd name="T47" fmla="*/ 10 h 64"/>
                <a:gd name="T48" fmla="*/ 66 w 68"/>
                <a:gd name="T49" fmla="*/ 10 h 64"/>
                <a:gd name="T50" fmla="*/ 66 w 68"/>
                <a:gd name="T51" fmla="*/ 12 h 64"/>
                <a:gd name="T52" fmla="*/ 68 w 68"/>
                <a:gd name="T53" fmla="*/ 14 h 64"/>
                <a:gd name="T54" fmla="*/ 68 w 68"/>
                <a:gd name="T55" fmla="*/ 18 h 64"/>
                <a:gd name="T56" fmla="*/ 68 w 68"/>
                <a:gd name="T57" fmla="*/ 22 h 64"/>
                <a:gd name="T58" fmla="*/ 66 w 68"/>
                <a:gd name="T59" fmla="*/ 26 h 64"/>
                <a:gd name="T60" fmla="*/ 64 w 68"/>
                <a:gd name="T61" fmla="*/ 28 h 64"/>
                <a:gd name="T62" fmla="*/ 62 w 68"/>
                <a:gd name="T63" fmla="*/ 28 h 64"/>
                <a:gd name="T64" fmla="*/ 58 w 68"/>
                <a:gd name="T65" fmla="*/ 28 h 64"/>
                <a:gd name="T66" fmla="*/ 56 w 68"/>
                <a:gd name="T67" fmla="*/ 28 h 64"/>
                <a:gd name="T68" fmla="*/ 58 w 68"/>
                <a:gd name="T69" fmla="*/ 34 h 64"/>
                <a:gd name="T70" fmla="*/ 58 w 68"/>
                <a:gd name="T71" fmla="*/ 40 h 64"/>
                <a:gd name="T72" fmla="*/ 58 w 68"/>
                <a:gd name="T73" fmla="*/ 54 h 64"/>
                <a:gd name="T74" fmla="*/ 56 w 68"/>
                <a:gd name="T75" fmla="*/ 60 h 64"/>
                <a:gd name="T76" fmla="*/ 50 w 68"/>
                <a:gd name="T77" fmla="*/ 64 h 64"/>
                <a:gd name="T78" fmla="*/ 48 w 68"/>
                <a:gd name="T79" fmla="*/ 62 h 64"/>
                <a:gd name="T80" fmla="*/ 44 w 68"/>
                <a:gd name="T8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64">
                  <a:moveTo>
                    <a:pt x="44" y="60"/>
                  </a:moveTo>
                  <a:lnTo>
                    <a:pt x="44" y="6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4" y="62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4" y="60"/>
                  </a:lnTo>
                  <a:lnTo>
                    <a:pt x="4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7" name="Freeform 47"/>
            <p:cNvSpPr>
              <a:spLocks noEditPoints="1"/>
            </p:cNvSpPr>
            <p:nvPr/>
          </p:nvSpPr>
          <p:spPr bwMode="auto">
            <a:xfrm>
              <a:off x="6829425" y="3916363"/>
              <a:ext cx="180975" cy="139700"/>
            </a:xfrm>
            <a:custGeom>
              <a:avLst/>
              <a:gdLst>
                <a:gd name="T0" fmla="*/ 38 w 114"/>
                <a:gd name="T1" fmla="*/ 68 h 88"/>
                <a:gd name="T2" fmla="*/ 34 w 114"/>
                <a:gd name="T3" fmla="*/ 60 h 88"/>
                <a:gd name="T4" fmla="*/ 30 w 114"/>
                <a:gd name="T5" fmla="*/ 56 h 88"/>
                <a:gd name="T6" fmla="*/ 28 w 114"/>
                <a:gd name="T7" fmla="*/ 56 h 88"/>
                <a:gd name="T8" fmla="*/ 18 w 114"/>
                <a:gd name="T9" fmla="*/ 68 h 88"/>
                <a:gd name="T10" fmla="*/ 10 w 114"/>
                <a:gd name="T11" fmla="*/ 84 h 88"/>
                <a:gd name="T12" fmla="*/ 8 w 114"/>
                <a:gd name="T13" fmla="*/ 88 h 88"/>
                <a:gd name="T14" fmla="*/ 4 w 114"/>
                <a:gd name="T15" fmla="*/ 86 h 88"/>
                <a:gd name="T16" fmla="*/ 4 w 114"/>
                <a:gd name="T17" fmla="*/ 82 h 88"/>
                <a:gd name="T18" fmla="*/ 2 w 114"/>
                <a:gd name="T19" fmla="*/ 76 h 88"/>
                <a:gd name="T20" fmla="*/ 4 w 114"/>
                <a:gd name="T21" fmla="*/ 60 h 88"/>
                <a:gd name="T22" fmla="*/ 12 w 114"/>
                <a:gd name="T23" fmla="*/ 44 h 88"/>
                <a:gd name="T24" fmla="*/ 22 w 114"/>
                <a:gd name="T25" fmla="*/ 28 h 88"/>
                <a:gd name="T26" fmla="*/ 12 w 114"/>
                <a:gd name="T27" fmla="*/ 26 h 88"/>
                <a:gd name="T28" fmla="*/ 2 w 114"/>
                <a:gd name="T29" fmla="*/ 26 h 88"/>
                <a:gd name="T30" fmla="*/ 0 w 114"/>
                <a:gd name="T31" fmla="*/ 18 h 88"/>
                <a:gd name="T32" fmla="*/ 0 w 114"/>
                <a:gd name="T33" fmla="*/ 12 h 88"/>
                <a:gd name="T34" fmla="*/ 2 w 114"/>
                <a:gd name="T35" fmla="*/ 6 h 88"/>
                <a:gd name="T36" fmla="*/ 6 w 114"/>
                <a:gd name="T37" fmla="*/ 2 h 88"/>
                <a:gd name="T38" fmla="*/ 14 w 114"/>
                <a:gd name="T39" fmla="*/ 0 h 88"/>
                <a:gd name="T40" fmla="*/ 28 w 114"/>
                <a:gd name="T41" fmla="*/ 0 h 88"/>
                <a:gd name="T42" fmla="*/ 46 w 114"/>
                <a:gd name="T43" fmla="*/ 4 h 88"/>
                <a:gd name="T44" fmla="*/ 80 w 114"/>
                <a:gd name="T45" fmla="*/ 10 h 88"/>
                <a:gd name="T46" fmla="*/ 112 w 114"/>
                <a:gd name="T47" fmla="*/ 12 h 88"/>
                <a:gd name="T48" fmla="*/ 112 w 114"/>
                <a:gd name="T49" fmla="*/ 14 h 88"/>
                <a:gd name="T50" fmla="*/ 112 w 114"/>
                <a:gd name="T51" fmla="*/ 18 h 88"/>
                <a:gd name="T52" fmla="*/ 114 w 114"/>
                <a:gd name="T53" fmla="*/ 20 h 88"/>
                <a:gd name="T54" fmla="*/ 112 w 114"/>
                <a:gd name="T55" fmla="*/ 38 h 88"/>
                <a:gd name="T56" fmla="*/ 110 w 114"/>
                <a:gd name="T57" fmla="*/ 44 h 88"/>
                <a:gd name="T58" fmla="*/ 106 w 114"/>
                <a:gd name="T59" fmla="*/ 48 h 88"/>
                <a:gd name="T60" fmla="*/ 62 w 114"/>
                <a:gd name="T61" fmla="*/ 36 h 88"/>
                <a:gd name="T62" fmla="*/ 68 w 114"/>
                <a:gd name="T63" fmla="*/ 44 h 88"/>
                <a:gd name="T64" fmla="*/ 72 w 114"/>
                <a:gd name="T65" fmla="*/ 50 h 88"/>
                <a:gd name="T66" fmla="*/ 70 w 114"/>
                <a:gd name="T67" fmla="*/ 64 h 88"/>
                <a:gd name="T68" fmla="*/ 66 w 114"/>
                <a:gd name="T69" fmla="*/ 74 h 88"/>
                <a:gd name="T70" fmla="*/ 60 w 114"/>
                <a:gd name="T71" fmla="*/ 76 h 88"/>
                <a:gd name="T72" fmla="*/ 56 w 114"/>
                <a:gd name="T73" fmla="*/ 78 h 88"/>
                <a:gd name="T74" fmla="*/ 46 w 114"/>
                <a:gd name="T75" fmla="*/ 76 h 88"/>
                <a:gd name="T76" fmla="*/ 38 w 114"/>
                <a:gd name="T77" fmla="*/ 68 h 88"/>
                <a:gd name="T78" fmla="*/ 38 w 114"/>
                <a:gd name="T79" fmla="*/ 32 h 88"/>
                <a:gd name="T80" fmla="*/ 40 w 114"/>
                <a:gd name="T81" fmla="*/ 42 h 88"/>
                <a:gd name="T82" fmla="*/ 46 w 114"/>
                <a:gd name="T83" fmla="*/ 48 h 88"/>
                <a:gd name="T84" fmla="*/ 56 w 114"/>
                <a:gd name="T85" fmla="*/ 60 h 88"/>
                <a:gd name="T86" fmla="*/ 60 w 114"/>
                <a:gd name="T87" fmla="*/ 62 h 88"/>
                <a:gd name="T88" fmla="*/ 62 w 114"/>
                <a:gd name="T89" fmla="*/ 62 h 88"/>
                <a:gd name="T90" fmla="*/ 64 w 114"/>
                <a:gd name="T91" fmla="*/ 60 h 88"/>
                <a:gd name="T92" fmla="*/ 66 w 114"/>
                <a:gd name="T93" fmla="*/ 58 h 88"/>
                <a:gd name="T94" fmla="*/ 54 w 114"/>
                <a:gd name="T95" fmla="*/ 40 h 88"/>
                <a:gd name="T96" fmla="*/ 46 w 114"/>
                <a:gd name="T97" fmla="*/ 36 h 88"/>
                <a:gd name="T98" fmla="*/ 38 w 114"/>
                <a:gd name="T99" fmla="*/ 3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88">
                  <a:moveTo>
                    <a:pt x="38" y="68"/>
                  </a:moveTo>
                  <a:lnTo>
                    <a:pt x="38" y="68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2" y="58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4" y="76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96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4"/>
                  </a:lnTo>
                  <a:lnTo>
                    <a:pt x="112" y="14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44"/>
                  </a:lnTo>
                  <a:lnTo>
                    <a:pt x="106" y="48"/>
                  </a:lnTo>
                  <a:lnTo>
                    <a:pt x="106" y="4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68" y="70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60" y="76"/>
                  </a:lnTo>
                  <a:lnTo>
                    <a:pt x="56" y="78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38" y="68"/>
                  </a:lnTo>
                  <a:lnTo>
                    <a:pt x="38" y="68"/>
                  </a:lnTo>
                  <a:close/>
                  <a:moveTo>
                    <a:pt x="38" y="32"/>
                  </a:moveTo>
                  <a:lnTo>
                    <a:pt x="38" y="32"/>
                  </a:lnTo>
                  <a:lnTo>
                    <a:pt x="40" y="4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50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4" y="60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0" y="4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46" y="36"/>
                  </a:lnTo>
                  <a:lnTo>
                    <a:pt x="38" y="3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8" name="Freeform 48"/>
            <p:cNvSpPr>
              <a:spLocks noEditPoints="1"/>
            </p:cNvSpPr>
            <p:nvPr/>
          </p:nvSpPr>
          <p:spPr bwMode="auto">
            <a:xfrm>
              <a:off x="6829425" y="4049713"/>
              <a:ext cx="165100" cy="60325"/>
            </a:xfrm>
            <a:custGeom>
              <a:avLst/>
              <a:gdLst>
                <a:gd name="T0" fmla="*/ 10 w 104"/>
                <a:gd name="T1" fmla="*/ 28 h 38"/>
                <a:gd name="T2" fmla="*/ 8 w 104"/>
                <a:gd name="T3" fmla="*/ 30 h 38"/>
                <a:gd name="T4" fmla="*/ 6 w 104"/>
                <a:gd name="T5" fmla="*/ 30 h 38"/>
                <a:gd name="T6" fmla="*/ 2 w 104"/>
                <a:gd name="T7" fmla="*/ 30 h 38"/>
                <a:gd name="T8" fmla="*/ 0 w 104"/>
                <a:gd name="T9" fmla="*/ 26 h 38"/>
                <a:gd name="T10" fmla="*/ 2 w 104"/>
                <a:gd name="T11" fmla="*/ 18 h 38"/>
                <a:gd name="T12" fmla="*/ 4 w 104"/>
                <a:gd name="T13" fmla="*/ 10 h 38"/>
                <a:gd name="T14" fmla="*/ 8 w 104"/>
                <a:gd name="T15" fmla="*/ 6 h 38"/>
                <a:gd name="T16" fmla="*/ 14 w 104"/>
                <a:gd name="T17" fmla="*/ 0 h 38"/>
                <a:gd name="T18" fmla="*/ 18 w 104"/>
                <a:gd name="T19" fmla="*/ 0 h 38"/>
                <a:gd name="T20" fmla="*/ 26 w 104"/>
                <a:gd name="T21" fmla="*/ 0 h 38"/>
                <a:gd name="T22" fmla="*/ 40 w 104"/>
                <a:gd name="T23" fmla="*/ 2 h 38"/>
                <a:gd name="T24" fmla="*/ 56 w 104"/>
                <a:gd name="T25" fmla="*/ 4 h 38"/>
                <a:gd name="T26" fmla="*/ 58 w 104"/>
                <a:gd name="T27" fmla="*/ 8 h 38"/>
                <a:gd name="T28" fmla="*/ 60 w 104"/>
                <a:gd name="T29" fmla="*/ 12 h 38"/>
                <a:gd name="T30" fmla="*/ 60 w 104"/>
                <a:gd name="T31" fmla="*/ 18 h 38"/>
                <a:gd name="T32" fmla="*/ 58 w 104"/>
                <a:gd name="T33" fmla="*/ 24 h 38"/>
                <a:gd name="T34" fmla="*/ 58 w 104"/>
                <a:gd name="T35" fmla="*/ 28 h 38"/>
                <a:gd name="T36" fmla="*/ 54 w 104"/>
                <a:gd name="T37" fmla="*/ 32 h 38"/>
                <a:gd name="T38" fmla="*/ 22 w 104"/>
                <a:gd name="T39" fmla="*/ 26 h 38"/>
                <a:gd name="T40" fmla="*/ 18 w 104"/>
                <a:gd name="T41" fmla="*/ 26 h 38"/>
                <a:gd name="T42" fmla="*/ 12 w 104"/>
                <a:gd name="T43" fmla="*/ 28 h 38"/>
                <a:gd name="T44" fmla="*/ 84 w 104"/>
                <a:gd name="T45" fmla="*/ 22 h 38"/>
                <a:gd name="T46" fmla="*/ 86 w 104"/>
                <a:gd name="T47" fmla="*/ 14 h 38"/>
                <a:gd name="T48" fmla="*/ 90 w 104"/>
                <a:gd name="T49" fmla="*/ 6 h 38"/>
                <a:gd name="T50" fmla="*/ 92 w 104"/>
                <a:gd name="T51" fmla="*/ 6 h 38"/>
                <a:gd name="T52" fmla="*/ 100 w 104"/>
                <a:gd name="T53" fmla="*/ 8 h 38"/>
                <a:gd name="T54" fmla="*/ 104 w 104"/>
                <a:gd name="T55" fmla="*/ 16 h 38"/>
                <a:gd name="T56" fmla="*/ 104 w 104"/>
                <a:gd name="T57" fmla="*/ 18 h 38"/>
                <a:gd name="T58" fmla="*/ 102 w 104"/>
                <a:gd name="T59" fmla="*/ 26 h 38"/>
                <a:gd name="T60" fmla="*/ 100 w 104"/>
                <a:gd name="T61" fmla="*/ 32 h 38"/>
                <a:gd name="T62" fmla="*/ 94 w 104"/>
                <a:gd name="T63" fmla="*/ 36 h 38"/>
                <a:gd name="T64" fmla="*/ 88 w 104"/>
                <a:gd name="T65" fmla="*/ 38 h 38"/>
                <a:gd name="T66" fmla="*/ 84 w 104"/>
                <a:gd name="T67" fmla="*/ 30 h 38"/>
                <a:gd name="T68" fmla="*/ 84 w 104"/>
                <a:gd name="T6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38">
                  <a:moveTo>
                    <a:pt x="12" y="28"/>
                  </a:moveTo>
                  <a:lnTo>
                    <a:pt x="10" y="28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84" y="22"/>
                  </a:moveTo>
                  <a:lnTo>
                    <a:pt x="84" y="2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2" y="12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94" y="36"/>
                  </a:lnTo>
                  <a:lnTo>
                    <a:pt x="90" y="38"/>
                  </a:lnTo>
                  <a:lnTo>
                    <a:pt x="88" y="38"/>
                  </a:lnTo>
                  <a:lnTo>
                    <a:pt x="88" y="38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4" y="22"/>
                  </a:lnTo>
                  <a:lnTo>
                    <a:pt x="8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9" name="Freeform 49"/>
            <p:cNvSpPr/>
            <p:nvPr/>
          </p:nvSpPr>
          <p:spPr bwMode="auto">
            <a:xfrm>
              <a:off x="6829425" y="4097338"/>
              <a:ext cx="107950" cy="133350"/>
            </a:xfrm>
            <a:custGeom>
              <a:avLst/>
              <a:gdLst>
                <a:gd name="T0" fmla="*/ 14 w 68"/>
                <a:gd name="T1" fmla="*/ 78 h 84"/>
                <a:gd name="T2" fmla="*/ 10 w 68"/>
                <a:gd name="T3" fmla="*/ 82 h 84"/>
                <a:gd name="T4" fmla="*/ 6 w 68"/>
                <a:gd name="T5" fmla="*/ 84 h 84"/>
                <a:gd name="T6" fmla="*/ 4 w 68"/>
                <a:gd name="T7" fmla="*/ 80 h 84"/>
                <a:gd name="T8" fmla="*/ 4 w 68"/>
                <a:gd name="T9" fmla="*/ 74 h 84"/>
                <a:gd name="T10" fmla="*/ 4 w 68"/>
                <a:gd name="T11" fmla="*/ 72 h 84"/>
                <a:gd name="T12" fmla="*/ 8 w 68"/>
                <a:gd name="T13" fmla="*/ 60 h 84"/>
                <a:gd name="T14" fmla="*/ 14 w 68"/>
                <a:gd name="T15" fmla="*/ 54 h 84"/>
                <a:gd name="T16" fmla="*/ 22 w 68"/>
                <a:gd name="T17" fmla="*/ 52 h 84"/>
                <a:gd name="T18" fmla="*/ 28 w 68"/>
                <a:gd name="T19" fmla="*/ 50 h 84"/>
                <a:gd name="T20" fmla="*/ 36 w 68"/>
                <a:gd name="T21" fmla="*/ 50 h 84"/>
                <a:gd name="T22" fmla="*/ 40 w 68"/>
                <a:gd name="T23" fmla="*/ 50 h 84"/>
                <a:gd name="T24" fmla="*/ 32 w 68"/>
                <a:gd name="T25" fmla="*/ 46 h 84"/>
                <a:gd name="T26" fmla="*/ 22 w 68"/>
                <a:gd name="T27" fmla="*/ 40 h 84"/>
                <a:gd name="T28" fmla="*/ 2 w 68"/>
                <a:gd name="T29" fmla="*/ 34 h 84"/>
                <a:gd name="T30" fmla="*/ 0 w 68"/>
                <a:gd name="T31" fmla="*/ 32 h 84"/>
                <a:gd name="T32" fmla="*/ 0 w 68"/>
                <a:gd name="T33" fmla="*/ 28 h 84"/>
                <a:gd name="T34" fmla="*/ 2 w 68"/>
                <a:gd name="T35" fmla="*/ 20 h 84"/>
                <a:gd name="T36" fmla="*/ 6 w 68"/>
                <a:gd name="T37" fmla="*/ 10 h 84"/>
                <a:gd name="T38" fmla="*/ 8 w 68"/>
                <a:gd name="T39" fmla="*/ 8 h 84"/>
                <a:gd name="T40" fmla="*/ 18 w 68"/>
                <a:gd name="T41" fmla="*/ 6 h 84"/>
                <a:gd name="T42" fmla="*/ 32 w 68"/>
                <a:gd name="T43" fmla="*/ 6 h 84"/>
                <a:gd name="T44" fmla="*/ 42 w 68"/>
                <a:gd name="T45" fmla="*/ 6 h 84"/>
                <a:gd name="T46" fmla="*/ 42 w 68"/>
                <a:gd name="T47" fmla="*/ 2 h 84"/>
                <a:gd name="T48" fmla="*/ 42 w 68"/>
                <a:gd name="T49" fmla="*/ 0 h 84"/>
                <a:gd name="T50" fmla="*/ 54 w 68"/>
                <a:gd name="T51" fmla="*/ 0 h 84"/>
                <a:gd name="T52" fmla="*/ 64 w 68"/>
                <a:gd name="T53" fmla="*/ 2 h 84"/>
                <a:gd name="T54" fmla="*/ 66 w 68"/>
                <a:gd name="T55" fmla="*/ 6 h 84"/>
                <a:gd name="T56" fmla="*/ 68 w 68"/>
                <a:gd name="T57" fmla="*/ 10 h 84"/>
                <a:gd name="T58" fmla="*/ 68 w 68"/>
                <a:gd name="T59" fmla="*/ 14 h 84"/>
                <a:gd name="T60" fmla="*/ 68 w 68"/>
                <a:gd name="T61" fmla="*/ 16 h 84"/>
                <a:gd name="T62" fmla="*/ 68 w 68"/>
                <a:gd name="T63" fmla="*/ 18 h 84"/>
                <a:gd name="T64" fmla="*/ 68 w 68"/>
                <a:gd name="T65" fmla="*/ 22 h 84"/>
                <a:gd name="T66" fmla="*/ 68 w 68"/>
                <a:gd name="T67" fmla="*/ 28 h 84"/>
                <a:gd name="T68" fmla="*/ 66 w 68"/>
                <a:gd name="T69" fmla="*/ 32 h 84"/>
                <a:gd name="T70" fmla="*/ 54 w 68"/>
                <a:gd name="T71" fmla="*/ 32 h 84"/>
                <a:gd name="T72" fmla="*/ 40 w 68"/>
                <a:gd name="T73" fmla="*/ 32 h 84"/>
                <a:gd name="T74" fmla="*/ 30 w 68"/>
                <a:gd name="T75" fmla="*/ 32 h 84"/>
                <a:gd name="T76" fmla="*/ 52 w 68"/>
                <a:gd name="T77" fmla="*/ 42 h 84"/>
                <a:gd name="T78" fmla="*/ 64 w 68"/>
                <a:gd name="T79" fmla="*/ 52 h 84"/>
                <a:gd name="T80" fmla="*/ 62 w 68"/>
                <a:gd name="T81" fmla="*/ 70 h 84"/>
                <a:gd name="T82" fmla="*/ 60 w 68"/>
                <a:gd name="T83" fmla="*/ 78 h 84"/>
                <a:gd name="T84" fmla="*/ 56 w 68"/>
                <a:gd name="T85" fmla="*/ 84 h 84"/>
                <a:gd name="T86" fmla="*/ 44 w 68"/>
                <a:gd name="T87" fmla="*/ 80 h 84"/>
                <a:gd name="T88" fmla="*/ 24 w 68"/>
                <a:gd name="T89" fmla="*/ 76 h 84"/>
                <a:gd name="T90" fmla="*/ 20 w 68"/>
                <a:gd name="T91" fmla="*/ 76 h 84"/>
                <a:gd name="T92" fmla="*/ 14 w 68"/>
                <a:gd name="T9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84">
                  <a:moveTo>
                    <a:pt x="14" y="78"/>
                  </a:moveTo>
                  <a:lnTo>
                    <a:pt x="14" y="78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4" y="76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60"/>
                  </a:lnTo>
                  <a:lnTo>
                    <a:pt x="1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8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2" y="4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40" y="32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60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0" y="78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32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0" name="Freeform 50"/>
            <p:cNvSpPr>
              <a:spLocks noEditPoints="1"/>
            </p:cNvSpPr>
            <p:nvPr/>
          </p:nvSpPr>
          <p:spPr bwMode="auto">
            <a:xfrm>
              <a:off x="6769100" y="4224338"/>
              <a:ext cx="180975" cy="149225"/>
            </a:xfrm>
            <a:custGeom>
              <a:avLst/>
              <a:gdLst>
                <a:gd name="T0" fmla="*/ 94 w 114"/>
                <a:gd name="T1" fmla="*/ 86 h 94"/>
                <a:gd name="T2" fmla="*/ 48 w 114"/>
                <a:gd name="T3" fmla="*/ 76 h 94"/>
                <a:gd name="T4" fmla="*/ 24 w 114"/>
                <a:gd name="T5" fmla="*/ 72 h 94"/>
                <a:gd name="T6" fmla="*/ 2 w 114"/>
                <a:gd name="T7" fmla="*/ 72 h 94"/>
                <a:gd name="T8" fmla="*/ 0 w 114"/>
                <a:gd name="T9" fmla="*/ 62 h 94"/>
                <a:gd name="T10" fmla="*/ 2 w 114"/>
                <a:gd name="T11" fmla="*/ 50 h 94"/>
                <a:gd name="T12" fmla="*/ 6 w 114"/>
                <a:gd name="T13" fmla="*/ 40 h 94"/>
                <a:gd name="T14" fmla="*/ 28 w 114"/>
                <a:gd name="T15" fmla="*/ 42 h 94"/>
                <a:gd name="T16" fmla="*/ 50 w 114"/>
                <a:gd name="T17" fmla="*/ 46 h 94"/>
                <a:gd name="T18" fmla="*/ 44 w 114"/>
                <a:gd name="T19" fmla="*/ 40 h 94"/>
                <a:gd name="T20" fmla="*/ 38 w 114"/>
                <a:gd name="T21" fmla="*/ 28 h 94"/>
                <a:gd name="T22" fmla="*/ 40 w 114"/>
                <a:gd name="T23" fmla="*/ 22 h 94"/>
                <a:gd name="T24" fmla="*/ 44 w 114"/>
                <a:gd name="T25" fmla="*/ 12 h 94"/>
                <a:gd name="T26" fmla="*/ 52 w 114"/>
                <a:gd name="T27" fmla="*/ 4 h 94"/>
                <a:gd name="T28" fmla="*/ 68 w 114"/>
                <a:gd name="T29" fmla="*/ 0 h 94"/>
                <a:gd name="T30" fmla="*/ 92 w 114"/>
                <a:gd name="T31" fmla="*/ 6 h 94"/>
                <a:gd name="T32" fmla="*/ 104 w 114"/>
                <a:gd name="T33" fmla="*/ 12 h 94"/>
                <a:gd name="T34" fmla="*/ 112 w 114"/>
                <a:gd name="T35" fmla="*/ 20 h 94"/>
                <a:gd name="T36" fmla="*/ 114 w 114"/>
                <a:gd name="T37" fmla="*/ 28 h 94"/>
                <a:gd name="T38" fmla="*/ 112 w 114"/>
                <a:gd name="T39" fmla="*/ 42 h 94"/>
                <a:gd name="T40" fmla="*/ 106 w 114"/>
                <a:gd name="T41" fmla="*/ 58 h 94"/>
                <a:gd name="T42" fmla="*/ 106 w 114"/>
                <a:gd name="T43" fmla="*/ 66 h 94"/>
                <a:gd name="T44" fmla="*/ 106 w 114"/>
                <a:gd name="T45" fmla="*/ 82 h 94"/>
                <a:gd name="T46" fmla="*/ 100 w 114"/>
                <a:gd name="T47" fmla="*/ 94 h 94"/>
                <a:gd name="T48" fmla="*/ 96 w 114"/>
                <a:gd name="T49" fmla="*/ 90 h 94"/>
                <a:gd name="T50" fmla="*/ 94 w 114"/>
                <a:gd name="T51" fmla="*/ 86 h 94"/>
                <a:gd name="T52" fmla="*/ 104 w 114"/>
                <a:gd name="T53" fmla="*/ 42 h 94"/>
                <a:gd name="T54" fmla="*/ 100 w 114"/>
                <a:gd name="T55" fmla="*/ 34 h 94"/>
                <a:gd name="T56" fmla="*/ 90 w 114"/>
                <a:gd name="T57" fmla="*/ 26 h 94"/>
                <a:gd name="T58" fmla="*/ 82 w 114"/>
                <a:gd name="T59" fmla="*/ 22 h 94"/>
                <a:gd name="T60" fmla="*/ 56 w 114"/>
                <a:gd name="T61" fmla="*/ 18 h 94"/>
                <a:gd name="T62" fmla="*/ 50 w 114"/>
                <a:gd name="T63" fmla="*/ 20 h 94"/>
                <a:gd name="T64" fmla="*/ 46 w 114"/>
                <a:gd name="T65" fmla="*/ 22 h 94"/>
                <a:gd name="T66" fmla="*/ 46 w 114"/>
                <a:gd name="T67" fmla="*/ 26 h 94"/>
                <a:gd name="T68" fmla="*/ 58 w 114"/>
                <a:gd name="T69" fmla="*/ 38 h 94"/>
                <a:gd name="T70" fmla="*/ 72 w 114"/>
                <a:gd name="T71" fmla="*/ 48 h 94"/>
                <a:gd name="T72" fmla="*/ 80 w 114"/>
                <a:gd name="T73" fmla="*/ 50 h 94"/>
                <a:gd name="T74" fmla="*/ 88 w 114"/>
                <a:gd name="T75" fmla="*/ 52 h 94"/>
                <a:gd name="T76" fmla="*/ 94 w 114"/>
                <a:gd name="T77" fmla="*/ 54 h 94"/>
                <a:gd name="T78" fmla="*/ 98 w 114"/>
                <a:gd name="T79" fmla="*/ 54 h 94"/>
                <a:gd name="T80" fmla="*/ 100 w 114"/>
                <a:gd name="T81" fmla="*/ 52 h 94"/>
                <a:gd name="T82" fmla="*/ 104 w 114"/>
                <a:gd name="T83" fmla="*/ 48 h 94"/>
                <a:gd name="T84" fmla="*/ 104 w 114"/>
                <a:gd name="T85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4" h="94">
                  <a:moveTo>
                    <a:pt x="94" y="86"/>
                  </a:moveTo>
                  <a:lnTo>
                    <a:pt x="94" y="86"/>
                  </a:lnTo>
                  <a:lnTo>
                    <a:pt x="70" y="80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24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0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4" y="1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0" y="52"/>
                  </a:lnTo>
                  <a:lnTo>
                    <a:pt x="106" y="5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92"/>
                  </a:lnTo>
                  <a:lnTo>
                    <a:pt x="100" y="94"/>
                  </a:lnTo>
                  <a:lnTo>
                    <a:pt x="100" y="94"/>
                  </a:lnTo>
                  <a:lnTo>
                    <a:pt x="96" y="90"/>
                  </a:lnTo>
                  <a:lnTo>
                    <a:pt x="96" y="90"/>
                  </a:lnTo>
                  <a:lnTo>
                    <a:pt x="94" y="86"/>
                  </a:lnTo>
                  <a:lnTo>
                    <a:pt x="94" y="86"/>
                  </a:lnTo>
                  <a:close/>
                  <a:moveTo>
                    <a:pt x="104" y="42"/>
                  </a:moveTo>
                  <a:lnTo>
                    <a:pt x="104" y="42"/>
                  </a:lnTo>
                  <a:lnTo>
                    <a:pt x="100" y="34"/>
                  </a:lnTo>
                  <a:lnTo>
                    <a:pt x="96" y="30"/>
                  </a:lnTo>
                  <a:lnTo>
                    <a:pt x="90" y="26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70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2" y="32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8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2"/>
                  </a:lnTo>
                  <a:lnTo>
                    <a:pt x="104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41" name="组 140"/>
          <p:cNvGrpSpPr/>
          <p:nvPr/>
        </p:nvGrpSpPr>
        <p:grpSpPr>
          <a:xfrm rot="340634">
            <a:off x="10994327" y="2014128"/>
            <a:ext cx="489613" cy="2127676"/>
            <a:chOff x="6489700" y="1887538"/>
            <a:chExt cx="688975" cy="29940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2" name="Freeform 5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  <a:close/>
                </a:path>
              </a:pathLst>
            </a:custGeom>
            <a:solidFill>
              <a:srgbClr val="010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3" name="Freeform 6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4" name="Freeform 7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5" name="Freeform 8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6" name="Freeform 9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7" name="Freeform 10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8" name="Freeform 11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9" name="Freeform 12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0" name="Freeform 13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3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1" name="Freeform 14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2" name="Freeform 15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3" name="Freeform 16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4" name="Rectangle 17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5" name="Rectangle 18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6" name="Rectangle 19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solidFill>
              <a:srgbClr val="E4E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7" name="Rectangle 20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8" name="Rectangle 21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solidFill>
              <a:srgbClr val="B8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9" name="Rectangle 22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0" name="Rectangle 23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solidFill>
              <a:srgbClr val="E20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1" name="Rectangle 24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2" name="Freeform 25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3" name="Freeform 26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4" name="Freeform 27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5" name="Freeform 28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6" name="Freeform 29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7" name="Freeform 30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8" name="Freeform 31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A1A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9" name="Freeform 32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0" name="Rectangle 33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1" name="Rectangle 34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2" name="Freeform 35"/>
            <p:cNvSpPr>
              <a:spLocks noEditPoints="1"/>
            </p:cNvSpPr>
            <p:nvPr/>
          </p:nvSpPr>
          <p:spPr bwMode="auto">
            <a:xfrm>
              <a:off x="6835775" y="3255963"/>
              <a:ext cx="82550" cy="1343025"/>
            </a:xfrm>
            <a:custGeom>
              <a:avLst/>
              <a:gdLst>
                <a:gd name="T0" fmla="*/ 52 w 52"/>
                <a:gd name="T1" fmla="*/ 82 h 846"/>
                <a:gd name="T2" fmla="*/ 0 w 52"/>
                <a:gd name="T3" fmla="*/ 82 h 846"/>
                <a:gd name="T4" fmla="*/ 0 w 52"/>
                <a:gd name="T5" fmla="*/ 846 h 846"/>
                <a:gd name="T6" fmla="*/ 52 w 52"/>
                <a:gd name="T7" fmla="*/ 846 h 846"/>
                <a:gd name="T8" fmla="*/ 52 w 52"/>
                <a:gd name="T9" fmla="*/ 82 h 846"/>
                <a:gd name="T10" fmla="*/ 52 w 52"/>
                <a:gd name="T11" fmla="*/ 0 h 846"/>
                <a:gd name="T12" fmla="*/ 0 w 52"/>
                <a:gd name="T13" fmla="*/ 0 h 846"/>
                <a:gd name="T14" fmla="*/ 0 w 52"/>
                <a:gd name="T15" fmla="*/ 40 h 846"/>
                <a:gd name="T16" fmla="*/ 52 w 52"/>
                <a:gd name="T17" fmla="*/ 40 h 846"/>
                <a:gd name="T18" fmla="*/ 52 w 52"/>
                <a:gd name="T1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846">
                  <a:moveTo>
                    <a:pt x="52" y="82"/>
                  </a:moveTo>
                  <a:lnTo>
                    <a:pt x="0" y="82"/>
                  </a:lnTo>
                  <a:lnTo>
                    <a:pt x="0" y="846"/>
                  </a:lnTo>
                  <a:lnTo>
                    <a:pt x="52" y="846"/>
                  </a:lnTo>
                  <a:lnTo>
                    <a:pt x="52" y="82"/>
                  </a:lnTo>
                  <a:close/>
                  <a:moveTo>
                    <a:pt x="5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52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3" name="Rectangle 36"/>
            <p:cNvSpPr>
              <a:spLocks noChangeArrowheads="1"/>
            </p:cNvSpPr>
            <p:nvPr/>
          </p:nvSpPr>
          <p:spPr bwMode="auto">
            <a:xfrm>
              <a:off x="6835775" y="3386138"/>
              <a:ext cx="82550" cy="121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4" name="Rectangle 37"/>
            <p:cNvSpPr>
              <a:spLocks noChangeArrowheads="1"/>
            </p:cNvSpPr>
            <p:nvPr/>
          </p:nvSpPr>
          <p:spPr bwMode="auto">
            <a:xfrm>
              <a:off x="6835775" y="3255963"/>
              <a:ext cx="825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5" name="Rectangle 38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solidFill>
              <a:srgbClr val="DC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6" name="Rectangle 39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7" name="Rectangle 40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8" name="Rectangle 41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9" name="Rectangle 42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solidFill>
              <a:srgbClr val="F18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0" name="Rectangle 43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1" name="Freeform 44"/>
            <p:cNvSpPr/>
            <p:nvPr/>
          </p:nvSpPr>
          <p:spPr bwMode="auto">
            <a:xfrm>
              <a:off x="6829425" y="3494088"/>
              <a:ext cx="180975" cy="209550"/>
            </a:xfrm>
            <a:custGeom>
              <a:avLst/>
              <a:gdLst>
                <a:gd name="T0" fmla="*/ 0 w 114"/>
                <a:gd name="T1" fmla="*/ 116 h 132"/>
                <a:gd name="T2" fmla="*/ 0 w 114"/>
                <a:gd name="T3" fmla="*/ 110 h 132"/>
                <a:gd name="T4" fmla="*/ 0 w 114"/>
                <a:gd name="T5" fmla="*/ 100 h 132"/>
                <a:gd name="T6" fmla="*/ 4 w 114"/>
                <a:gd name="T7" fmla="*/ 90 h 132"/>
                <a:gd name="T8" fmla="*/ 14 w 114"/>
                <a:gd name="T9" fmla="*/ 88 h 132"/>
                <a:gd name="T10" fmla="*/ 24 w 114"/>
                <a:gd name="T11" fmla="*/ 88 h 132"/>
                <a:gd name="T12" fmla="*/ 34 w 114"/>
                <a:gd name="T13" fmla="*/ 88 h 132"/>
                <a:gd name="T14" fmla="*/ 46 w 114"/>
                <a:gd name="T15" fmla="*/ 88 h 132"/>
                <a:gd name="T16" fmla="*/ 52 w 114"/>
                <a:gd name="T17" fmla="*/ 88 h 132"/>
                <a:gd name="T18" fmla="*/ 56 w 114"/>
                <a:gd name="T19" fmla="*/ 88 h 132"/>
                <a:gd name="T20" fmla="*/ 36 w 114"/>
                <a:gd name="T21" fmla="*/ 80 h 132"/>
                <a:gd name="T22" fmla="*/ 16 w 114"/>
                <a:gd name="T23" fmla="*/ 74 h 132"/>
                <a:gd name="T24" fmla="*/ 14 w 114"/>
                <a:gd name="T25" fmla="*/ 66 h 132"/>
                <a:gd name="T26" fmla="*/ 16 w 114"/>
                <a:gd name="T27" fmla="*/ 54 h 132"/>
                <a:gd name="T28" fmla="*/ 18 w 114"/>
                <a:gd name="T29" fmla="*/ 46 h 132"/>
                <a:gd name="T30" fmla="*/ 32 w 114"/>
                <a:gd name="T31" fmla="*/ 40 h 132"/>
                <a:gd name="T32" fmla="*/ 50 w 114"/>
                <a:gd name="T33" fmla="*/ 34 h 132"/>
                <a:gd name="T34" fmla="*/ 72 w 114"/>
                <a:gd name="T35" fmla="*/ 26 h 132"/>
                <a:gd name="T36" fmla="*/ 58 w 114"/>
                <a:gd name="T37" fmla="*/ 20 h 132"/>
                <a:gd name="T38" fmla="*/ 44 w 114"/>
                <a:gd name="T39" fmla="*/ 18 h 132"/>
                <a:gd name="T40" fmla="*/ 16 w 114"/>
                <a:gd name="T41" fmla="*/ 16 h 132"/>
                <a:gd name="T42" fmla="*/ 10 w 114"/>
                <a:gd name="T43" fmla="*/ 16 h 132"/>
                <a:gd name="T44" fmla="*/ 6 w 114"/>
                <a:gd name="T45" fmla="*/ 16 h 132"/>
                <a:gd name="T46" fmla="*/ 2 w 114"/>
                <a:gd name="T47" fmla="*/ 16 h 132"/>
                <a:gd name="T48" fmla="*/ 0 w 114"/>
                <a:gd name="T49" fmla="*/ 14 h 132"/>
                <a:gd name="T50" fmla="*/ 0 w 114"/>
                <a:gd name="T51" fmla="*/ 12 h 132"/>
                <a:gd name="T52" fmla="*/ 2 w 114"/>
                <a:gd name="T53" fmla="*/ 4 h 132"/>
                <a:gd name="T54" fmla="*/ 6 w 114"/>
                <a:gd name="T55" fmla="*/ 0 h 132"/>
                <a:gd name="T56" fmla="*/ 20 w 114"/>
                <a:gd name="T57" fmla="*/ 0 h 132"/>
                <a:gd name="T58" fmla="*/ 36 w 114"/>
                <a:gd name="T59" fmla="*/ 2 h 132"/>
                <a:gd name="T60" fmla="*/ 72 w 114"/>
                <a:gd name="T61" fmla="*/ 10 h 132"/>
                <a:gd name="T62" fmla="*/ 102 w 114"/>
                <a:gd name="T63" fmla="*/ 12 h 132"/>
                <a:gd name="T64" fmla="*/ 106 w 114"/>
                <a:gd name="T65" fmla="*/ 18 h 132"/>
                <a:gd name="T66" fmla="*/ 106 w 114"/>
                <a:gd name="T67" fmla="*/ 26 h 132"/>
                <a:gd name="T68" fmla="*/ 104 w 114"/>
                <a:gd name="T69" fmla="*/ 42 h 132"/>
                <a:gd name="T70" fmla="*/ 102 w 114"/>
                <a:gd name="T71" fmla="*/ 52 h 132"/>
                <a:gd name="T72" fmla="*/ 100 w 114"/>
                <a:gd name="T73" fmla="*/ 54 h 132"/>
                <a:gd name="T74" fmla="*/ 70 w 114"/>
                <a:gd name="T75" fmla="*/ 58 h 132"/>
                <a:gd name="T76" fmla="*/ 40 w 114"/>
                <a:gd name="T77" fmla="*/ 66 h 132"/>
                <a:gd name="T78" fmla="*/ 42 w 114"/>
                <a:gd name="T79" fmla="*/ 70 h 132"/>
                <a:gd name="T80" fmla="*/ 66 w 114"/>
                <a:gd name="T81" fmla="*/ 80 h 132"/>
                <a:gd name="T82" fmla="*/ 88 w 114"/>
                <a:gd name="T83" fmla="*/ 90 h 132"/>
                <a:gd name="T84" fmla="*/ 112 w 114"/>
                <a:gd name="T85" fmla="*/ 98 h 132"/>
                <a:gd name="T86" fmla="*/ 114 w 114"/>
                <a:gd name="T87" fmla="*/ 106 h 132"/>
                <a:gd name="T88" fmla="*/ 114 w 114"/>
                <a:gd name="T89" fmla="*/ 112 h 132"/>
                <a:gd name="T90" fmla="*/ 110 w 114"/>
                <a:gd name="T91" fmla="*/ 120 h 132"/>
                <a:gd name="T92" fmla="*/ 104 w 114"/>
                <a:gd name="T93" fmla="*/ 132 h 132"/>
                <a:gd name="T94" fmla="*/ 76 w 114"/>
                <a:gd name="T95" fmla="*/ 124 h 132"/>
                <a:gd name="T96" fmla="*/ 46 w 114"/>
                <a:gd name="T97" fmla="*/ 118 h 132"/>
                <a:gd name="T98" fmla="*/ 32 w 114"/>
                <a:gd name="T99" fmla="*/ 116 h 132"/>
                <a:gd name="T100" fmla="*/ 16 w 114"/>
                <a:gd name="T101" fmla="*/ 116 h 132"/>
                <a:gd name="T102" fmla="*/ 0 w 114"/>
                <a:gd name="T103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" h="132">
                  <a:moveTo>
                    <a:pt x="0" y="116"/>
                  </a:moveTo>
                  <a:lnTo>
                    <a:pt x="0" y="1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46" y="88"/>
                  </a:lnTo>
                  <a:lnTo>
                    <a:pt x="46" y="88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58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12"/>
                  </a:lnTo>
                  <a:lnTo>
                    <a:pt x="102" y="12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04" y="42"/>
                  </a:lnTo>
                  <a:lnTo>
                    <a:pt x="104" y="42"/>
                  </a:lnTo>
                  <a:lnTo>
                    <a:pt x="102" y="52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54" y="62"/>
                  </a:lnTo>
                  <a:lnTo>
                    <a:pt x="40" y="66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112" y="98"/>
                  </a:lnTo>
                  <a:lnTo>
                    <a:pt x="112" y="9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0" y="120"/>
                  </a:lnTo>
                  <a:lnTo>
                    <a:pt x="110" y="120"/>
                  </a:lnTo>
                  <a:lnTo>
                    <a:pt x="108" y="130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32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2" name="Freeform 45"/>
            <p:cNvSpPr>
              <a:spLocks noEditPoints="1"/>
            </p:cNvSpPr>
            <p:nvPr/>
          </p:nvSpPr>
          <p:spPr bwMode="auto">
            <a:xfrm>
              <a:off x="6829425" y="3687763"/>
              <a:ext cx="107950" cy="111125"/>
            </a:xfrm>
            <a:custGeom>
              <a:avLst/>
              <a:gdLst>
                <a:gd name="T0" fmla="*/ 14 w 68"/>
                <a:gd name="T1" fmla="*/ 62 h 70"/>
                <a:gd name="T2" fmla="*/ 12 w 68"/>
                <a:gd name="T3" fmla="*/ 66 h 70"/>
                <a:gd name="T4" fmla="*/ 10 w 68"/>
                <a:gd name="T5" fmla="*/ 70 h 70"/>
                <a:gd name="T6" fmla="*/ 6 w 68"/>
                <a:gd name="T7" fmla="*/ 68 h 70"/>
                <a:gd name="T8" fmla="*/ 6 w 68"/>
                <a:gd name="T9" fmla="*/ 62 h 70"/>
                <a:gd name="T10" fmla="*/ 6 w 68"/>
                <a:gd name="T11" fmla="*/ 56 h 70"/>
                <a:gd name="T12" fmla="*/ 10 w 68"/>
                <a:gd name="T13" fmla="*/ 48 h 70"/>
                <a:gd name="T14" fmla="*/ 16 w 68"/>
                <a:gd name="T15" fmla="*/ 42 h 70"/>
                <a:gd name="T16" fmla="*/ 6 w 68"/>
                <a:gd name="T17" fmla="*/ 34 h 70"/>
                <a:gd name="T18" fmla="*/ 0 w 68"/>
                <a:gd name="T19" fmla="*/ 22 h 70"/>
                <a:gd name="T20" fmla="*/ 2 w 68"/>
                <a:gd name="T21" fmla="*/ 14 h 70"/>
                <a:gd name="T22" fmla="*/ 6 w 68"/>
                <a:gd name="T23" fmla="*/ 8 h 70"/>
                <a:gd name="T24" fmla="*/ 12 w 68"/>
                <a:gd name="T25" fmla="*/ 2 h 70"/>
                <a:gd name="T26" fmla="*/ 24 w 68"/>
                <a:gd name="T27" fmla="*/ 0 h 70"/>
                <a:gd name="T28" fmla="*/ 44 w 68"/>
                <a:gd name="T29" fmla="*/ 4 h 70"/>
                <a:gd name="T30" fmla="*/ 64 w 68"/>
                <a:gd name="T31" fmla="*/ 14 h 70"/>
                <a:gd name="T32" fmla="*/ 68 w 68"/>
                <a:gd name="T33" fmla="*/ 18 h 70"/>
                <a:gd name="T34" fmla="*/ 68 w 68"/>
                <a:gd name="T35" fmla="*/ 28 h 70"/>
                <a:gd name="T36" fmla="*/ 68 w 68"/>
                <a:gd name="T37" fmla="*/ 34 h 70"/>
                <a:gd name="T38" fmla="*/ 64 w 68"/>
                <a:gd name="T39" fmla="*/ 42 h 70"/>
                <a:gd name="T40" fmla="*/ 60 w 68"/>
                <a:gd name="T41" fmla="*/ 48 h 70"/>
                <a:gd name="T42" fmla="*/ 58 w 68"/>
                <a:gd name="T43" fmla="*/ 60 h 70"/>
                <a:gd name="T44" fmla="*/ 56 w 68"/>
                <a:gd name="T45" fmla="*/ 66 h 70"/>
                <a:gd name="T46" fmla="*/ 54 w 68"/>
                <a:gd name="T47" fmla="*/ 70 h 70"/>
                <a:gd name="T48" fmla="*/ 38 w 68"/>
                <a:gd name="T49" fmla="*/ 64 h 70"/>
                <a:gd name="T50" fmla="*/ 22 w 68"/>
                <a:gd name="T51" fmla="*/ 62 h 70"/>
                <a:gd name="T52" fmla="*/ 14 w 68"/>
                <a:gd name="T53" fmla="*/ 62 h 70"/>
                <a:gd name="T54" fmla="*/ 62 w 68"/>
                <a:gd name="T55" fmla="*/ 30 h 70"/>
                <a:gd name="T56" fmla="*/ 38 w 68"/>
                <a:gd name="T57" fmla="*/ 18 h 70"/>
                <a:gd name="T58" fmla="*/ 26 w 68"/>
                <a:gd name="T59" fmla="*/ 16 h 70"/>
                <a:gd name="T60" fmla="*/ 12 w 68"/>
                <a:gd name="T61" fmla="*/ 14 h 70"/>
                <a:gd name="T62" fmla="*/ 8 w 68"/>
                <a:gd name="T63" fmla="*/ 16 h 70"/>
                <a:gd name="T64" fmla="*/ 6 w 68"/>
                <a:gd name="T65" fmla="*/ 22 h 70"/>
                <a:gd name="T66" fmla="*/ 18 w 68"/>
                <a:gd name="T67" fmla="*/ 30 h 70"/>
                <a:gd name="T68" fmla="*/ 30 w 68"/>
                <a:gd name="T69" fmla="*/ 36 h 70"/>
                <a:gd name="T70" fmla="*/ 56 w 68"/>
                <a:gd name="T71" fmla="*/ 40 h 70"/>
                <a:gd name="T72" fmla="*/ 60 w 68"/>
                <a:gd name="T73" fmla="*/ 36 h 70"/>
                <a:gd name="T74" fmla="*/ 62 w 68"/>
                <a:gd name="T75" fmla="*/ 32 h 70"/>
                <a:gd name="T76" fmla="*/ 62 w 68"/>
                <a:gd name="T77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70">
                  <a:moveTo>
                    <a:pt x="14" y="62"/>
                  </a:moveTo>
                  <a:lnTo>
                    <a:pt x="14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54" y="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6" y="66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14" y="62"/>
                  </a:lnTo>
                  <a:lnTo>
                    <a:pt x="14" y="62"/>
                  </a:lnTo>
                  <a:close/>
                  <a:moveTo>
                    <a:pt x="62" y="30"/>
                  </a:moveTo>
                  <a:lnTo>
                    <a:pt x="62" y="30"/>
                  </a:lnTo>
                  <a:lnTo>
                    <a:pt x="50" y="2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2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8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2" y="38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6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3" name="Freeform 46"/>
            <p:cNvSpPr/>
            <p:nvPr/>
          </p:nvSpPr>
          <p:spPr bwMode="auto">
            <a:xfrm>
              <a:off x="6829425" y="3808413"/>
              <a:ext cx="107950" cy="101600"/>
            </a:xfrm>
            <a:custGeom>
              <a:avLst/>
              <a:gdLst>
                <a:gd name="T0" fmla="*/ 44 w 68"/>
                <a:gd name="T1" fmla="*/ 60 h 64"/>
                <a:gd name="T2" fmla="*/ 30 w 68"/>
                <a:gd name="T3" fmla="*/ 54 h 64"/>
                <a:gd name="T4" fmla="*/ 18 w 68"/>
                <a:gd name="T5" fmla="*/ 52 h 64"/>
                <a:gd name="T6" fmla="*/ 16 w 68"/>
                <a:gd name="T7" fmla="*/ 52 h 64"/>
                <a:gd name="T8" fmla="*/ 8 w 68"/>
                <a:gd name="T9" fmla="*/ 50 h 64"/>
                <a:gd name="T10" fmla="*/ 4 w 68"/>
                <a:gd name="T11" fmla="*/ 44 h 64"/>
                <a:gd name="T12" fmla="*/ 8 w 68"/>
                <a:gd name="T13" fmla="*/ 34 h 64"/>
                <a:gd name="T14" fmla="*/ 16 w 68"/>
                <a:gd name="T15" fmla="*/ 32 h 64"/>
                <a:gd name="T16" fmla="*/ 24 w 68"/>
                <a:gd name="T17" fmla="*/ 30 h 64"/>
                <a:gd name="T18" fmla="*/ 38 w 68"/>
                <a:gd name="T19" fmla="*/ 32 h 64"/>
                <a:gd name="T20" fmla="*/ 48 w 68"/>
                <a:gd name="T21" fmla="*/ 34 h 64"/>
                <a:gd name="T22" fmla="*/ 48 w 68"/>
                <a:gd name="T23" fmla="*/ 30 h 64"/>
                <a:gd name="T24" fmla="*/ 48 w 68"/>
                <a:gd name="T25" fmla="*/ 26 h 64"/>
                <a:gd name="T26" fmla="*/ 46 w 68"/>
                <a:gd name="T27" fmla="*/ 24 h 64"/>
                <a:gd name="T28" fmla="*/ 42 w 68"/>
                <a:gd name="T29" fmla="*/ 22 h 64"/>
                <a:gd name="T30" fmla="*/ 38 w 68"/>
                <a:gd name="T31" fmla="*/ 20 h 64"/>
                <a:gd name="T32" fmla="*/ 20 w 68"/>
                <a:gd name="T33" fmla="*/ 16 h 64"/>
                <a:gd name="T34" fmla="*/ 0 w 68"/>
                <a:gd name="T35" fmla="*/ 8 h 64"/>
                <a:gd name="T36" fmla="*/ 0 w 68"/>
                <a:gd name="T37" fmla="*/ 6 h 64"/>
                <a:gd name="T38" fmla="*/ 4 w 68"/>
                <a:gd name="T39" fmla="*/ 0 h 64"/>
                <a:gd name="T40" fmla="*/ 26 w 68"/>
                <a:gd name="T41" fmla="*/ 8 h 64"/>
                <a:gd name="T42" fmla="*/ 50 w 68"/>
                <a:gd name="T43" fmla="*/ 14 h 64"/>
                <a:gd name="T44" fmla="*/ 54 w 68"/>
                <a:gd name="T45" fmla="*/ 10 h 64"/>
                <a:gd name="T46" fmla="*/ 60 w 68"/>
                <a:gd name="T47" fmla="*/ 10 h 64"/>
                <a:gd name="T48" fmla="*/ 66 w 68"/>
                <a:gd name="T49" fmla="*/ 10 h 64"/>
                <a:gd name="T50" fmla="*/ 66 w 68"/>
                <a:gd name="T51" fmla="*/ 12 h 64"/>
                <a:gd name="T52" fmla="*/ 68 w 68"/>
                <a:gd name="T53" fmla="*/ 14 h 64"/>
                <a:gd name="T54" fmla="*/ 68 w 68"/>
                <a:gd name="T55" fmla="*/ 18 h 64"/>
                <a:gd name="T56" fmla="*/ 68 w 68"/>
                <a:gd name="T57" fmla="*/ 22 h 64"/>
                <a:gd name="T58" fmla="*/ 66 w 68"/>
                <a:gd name="T59" fmla="*/ 26 h 64"/>
                <a:gd name="T60" fmla="*/ 64 w 68"/>
                <a:gd name="T61" fmla="*/ 28 h 64"/>
                <a:gd name="T62" fmla="*/ 62 w 68"/>
                <a:gd name="T63" fmla="*/ 28 h 64"/>
                <a:gd name="T64" fmla="*/ 58 w 68"/>
                <a:gd name="T65" fmla="*/ 28 h 64"/>
                <a:gd name="T66" fmla="*/ 56 w 68"/>
                <a:gd name="T67" fmla="*/ 28 h 64"/>
                <a:gd name="T68" fmla="*/ 58 w 68"/>
                <a:gd name="T69" fmla="*/ 34 h 64"/>
                <a:gd name="T70" fmla="*/ 58 w 68"/>
                <a:gd name="T71" fmla="*/ 40 h 64"/>
                <a:gd name="T72" fmla="*/ 58 w 68"/>
                <a:gd name="T73" fmla="*/ 54 h 64"/>
                <a:gd name="T74" fmla="*/ 56 w 68"/>
                <a:gd name="T75" fmla="*/ 60 h 64"/>
                <a:gd name="T76" fmla="*/ 50 w 68"/>
                <a:gd name="T77" fmla="*/ 64 h 64"/>
                <a:gd name="T78" fmla="*/ 48 w 68"/>
                <a:gd name="T79" fmla="*/ 62 h 64"/>
                <a:gd name="T80" fmla="*/ 44 w 68"/>
                <a:gd name="T8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64">
                  <a:moveTo>
                    <a:pt x="44" y="60"/>
                  </a:moveTo>
                  <a:lnTo>
                    <a:pt x="44" y="6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4" y="62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4" y="60"/>
                  </a:lnTo>
                  <a:lnTo>
                    <a:pt x="4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4" name="Freeform 47"/>
            <p:cNvSpPr>
              <a:spLocks noEditPoints="1"/>
            </p:cNvSpPr>
            <p:nvPr/>
          </p:nvSpPr>
          <p:spPr bwMode="auto">
            <a:xfrm>
              <a:off x="6829425" y="3916363"/>
              <a:ext cx="180975" cy="139700"/>
            </a:xfrm>
            <a:custGeom>
              <a:avLst/>
              <a:gdLst>
                <a:gd name="T0" fmla="*/ 38 w 114"/>
                <a:gd name="T1" fmla="*/ 68 h 88"/>
                <a:gd name="T2" fmla="*/ 34 w 114"/>
                <a:gd name="T3" fmla="*/ 60 h 88"/>
                <a:gd name="T4" fmla="*/ 30 w 114"/>
                <a:gd name="T5" fmla="*/ 56 h 88"/>
                <a:gd name="T6" fmla="*/ 28 w 114"/>
                <a:gd name="T7" fmla="*/ 56 h 88"/>
                <a:gd name="T8" fmla="*/ 18 w 114"/>
                <a:gd name="T9" fmla="*/ 68 h 88"/>
                <a:gd name="T10" fmla="*/ 10 w 114"/>
                <a:gd name="T11" fmla="*/ 84 h 88"/>
                <a:gd name="T12" fmla="*/ 8 w 114"/>
                <a:gd name="T13" fmla="*/ 88 h 88"/>
                <a:gd name="T14" fmla="*/ 4 w 114"/>
                <a:gd name="T15" fmla="*/ 86 h 88"/>
                <a:gd name="T16" fmla="*/ 4 w 114"/>
                <a:gd name="T17" fmla="*/ 82 h 88"/>
                <a:gd name="T18" fmla="*/ 2 w 114"/>
                <a:gd name="T19" fmla="*/ 76 h 88"/>
                <a:gd name="T20" fmla="*/ 4 w 114"/>
                <a:gd name="T21" fmla="*/ 60 h 88"/>
                <a:gd name="T22" fmla="*/ 12 w 114"/>
                <a:gd name="T23" fmla="*/ 44 h 88"/>
                <a:gd name="T24" fmla="*/ 22 w 114"/>
                <a:gd name="T25" fmla="*/ 28 h 88"/>
                <a:gd name="T26" fmla="*/ 12 w 114"/>
                <a:gd name="T27" fmla="*/ 26 h 88"/>
                <a:gd name="T28" fmla="*/ 2 w 114"/>
                <a:gd name="T29" fmla="*/ 26 h 88"/>
                <a:gd name="T30" fmla="*/ 0 w 114"/>
                <a:gd name="T31" fmla="*/ 18 h 88"/>
                <a:gd name="T32" fmla="*/ 0 w 114"/>
                <a:gd name="T33" fmla="*/ 12 h 88"/>
                <a:gd name="T34" fmla="*/ 2 w 114"/>
                <a:gd name="T35" fmla="*/ 6 h 88"/>
                <a:gd name="T36" fmla="*/ 6 w 114"/>
                <a:gd name="T37" fmla="*/ 2 h 88"/>
                <a:gd name="T38" fmla="*/ 14 w 114"/>
                <a:gd name="T39" fmla="*/ 0 h 88"/>
                <a:gd name="T40" fmla="*/ 28 w 114"/>
                <a:gd name="T41" fmla="*/ 0 h 88"/>
                <a:gd name="T42" fmla="*/ 46 w 114"/>
                <a:gd name="T43" fmla="*/ 4 h 88"/>
                <a:gd name="T44" fmla="*/ 80 w 114"/>
                <a:gd name="T45" fmla="*/ 10 h 88"/>
                <a:gd name="T46" fmla="*/ 112 w 114"/>
                <a:gd name="T47" fmla="*/ 12 h 88"/>
                <a:gd name="T48" fmla="*/ 112 w 114"/>
                <a:gd name="T49" fmla="*/ 14 h 88"/>
                <a:gd name="T50" fmla="*/ 112 w 114"/>
                <a:gd name="T51" fmla="*/ 18 h 88"/>
                <a:gd name="T52" fmla="*/ 114 w 114"/>
                <a:gd name="T53" fmla="*/ 20 h 88"/>
                <a:gd name="T54" fmla="*/ 112 w 114"/>
                <a:gd name="T55" fmla="*/ 38 h 88"/>
                <a:gd name="T56" fmla="*/ 110 w 114"/>
                <a:gd name="T57" fmla="*/ 44 h 88"/>
                <a:gd name="T58" fmla="*/ 106 w 114"/>
                <a:gd name="T59" fmla="*/ 48 h 88"/>
                <a:gd name="T60" fmla="*/ 62 w 114"/>
                <a:gd name="T61" fmla="*/ 36 h 88"/>
                <a:gd name="T62" fmla="*/ 68 w 114"/>
                <a:gd name="T63" fmla="*/ 44 h 88"/>
                <a:gd name="T64" fmla="*/ 72 w 114"/>
                <a:gd name="T65" fmla="*/ 50 h 88"/>
                <a:gd name="T66" fmla="*/ 70 w 114"/>
                <a:gd name="T67" fmla="*/ 64 h 88"/>
                <a:gd name="T68" fmla="*/ 66 w 114"/>
                <a:gd name="T69" fmla="*/ 74 h 88"/>
                <a:gd name="T70" fmla="*/ 60 w 114"/>
                <a:gd name="T71" fmla="*/ 76 h 88"/>
                <a:gd name="T72" fmla="*/ 56 w 114"/>
                <a:gd name="T73" fmla="*/ 78 h 88"/>
                <a:gd name="T74" fmla="*/ 46 w 114"/>
                <a:gd name="T75" fmla="*/ 76 h 88"/>
                <a:gd name="T76" fmla="*/ 38 w 114"/>
                <a:gd name="T77" fmla="*/ 68 h 88"/>
                <a:gd name="T78" fmla="*/ 38 w 114"/>
                <a:gd name="T79" fmla="*/ 32 h 88"/>
                <a:gd name="T80" fmla="*/ 40 w 114"/>
                <a:gd name="T81" fmla="*/ 42 h 88"/>
                <a:gd name="T82" fmla="*/ 46 w 114"/>
                <a:gd name="T83" fmla="*/ 48 h 88"/>
                <a:gd name="T84" fmla="*/ 56 w 114"/>
                <a:gd name="T85" fmla="*/ 60 h 88"/>
                <a:gd name="T86" fmla="*/ 60 w 114"/>
                <a:gd name="T87" fmla="*/ 62 h 88"/>
                <a:gd name="T88" fmla="*/ 62 w 114"/>
                <a:gd name="T89" fmla="*/ 62 h 88"/>
                <a:gd name="T90" fmla="*/ 64 w 114"/>
                <a:gd name="T91" fmla="*/ 60 h 88"/>
                <a:gd name="T92" fmla="*/ 66 w 114"/>
                <a:gd name="T93" fmla="*/ 58 h 88"/>
                <a:gd name="T94" fmla="*/ 54 w 114"/>
                <a:gd name="T95" fmla="*/ 40 h 88"/>
                <a:gd name="T96" fmla="*/ 46 w 114"/>
                <a:gd name="T97" fmla="*/ 36 h 88"/>
                <a:gd name="T98" fmla="*/ 38 w 114"/>
                <a:gd name="T99" fmla="*/ 3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88">
                  <a:moveTo>
                    <a:pt x="38" y="68"/>
                  </a:moveTo>
                  <a:lnTo>
                    <a:pt x="38" y="68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2" y="58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4" y="76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96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4"/>
                  </a:lnTo>
                  <a:lnTo>
                    <a:pt x="112" y="14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44"/>
                  </a:lnTo>
                  <a:lnTo>
                    <a:pt x="106" y="48"/>
                  </a:lnTo>
                  <a:lnTo>
                    <a:pt x="106" y="4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68" y="70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60" y="76"/>
                  </a:lnTo>
                  <a:lnTo>
                    <a:pt x="56" y="78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38" y="68"/>
                  </a:lnTo>
                  <a:lnTo>
                    <a:pt x="38" y="68"/>
                  </a:lnTo>
                  <a:close/>
                  <a:moveTo>
                    <a:pt x="38" y="32"/>
                  </a:moveTo>
                  <a:lnTo>
                    <a:pt x="38" y="32"/>
                  </a:lnTo>
                  <a:lnTo>
                    <a:pt x="40" y="4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50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4" y="60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0" y="4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46" y="36"/>
                  </a:lnTo>
                  <a:lnTo>
                    <a:pt x="38" y="3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5" name="Freeform 48"/>
            <p:cNvSpPr>
              <a:spLocks noEditPoints="1"/>
            </p:cNvSpPr>
            <p:nvPr/>
          </p:nvSpPr>
          <p:spPr bwMode="auto">
            <a:xfrm>
              <a:off x="6829425" y="4049713"/>
              <a:ext cx="165100" cy="60325"/>
            </a:xfrm>
            <a:custGeom>
              <a:avLst/>
              <a:gdLst>
                <a:gd name="T0" fmla="*/ 10 w 104"/>
                <a:gd name="T1" fmla="*/ 28 h 38"/>
                <a:gd name="T2" fmla="*/ 8 w 104"/>
                <a:gd name="T3" fmla="*/ 30 h 38"/>
                <a:gd name="T4" fmla="*/ 6 w 104"/>
                <a:gd name="T5" fmla="*/ 30 h 38"/>
                <a:gd name="T6" fmla="*/ 2 w 104"/>
                <a:gd name="T7" fmla="*/ 30 h 38"/>
                <a:gd name="T8" fmla="*/ 0 w 104"/>
                <a:gd name="T9" fmla="*/ 26 h 38"/>
                <a:gd name="T10" fmla="*/ 2 w 104"/>
                <a:gd name="T11" fmla="*/ 18 h 38"/>
                <a:gd name="T12" fmla="*/ 4 w 104"/>
                <a:gd name="T13" fmla="*/ 10 h 38"/>
                <a:gd name="T14" fmla="*/ 8 w 104"/>
                <a:gd name="T15" fmla="*/ 6 h 38"/>
                <a:gd name="T16" fmla="*/ 14 w 104"/>
                <a:gd name="T17" fmla="*/ 0 h 38"/>
                <a:gd name="T18" fmla="*/ 18 w 104"/>
                <a:gd name="T19" fmla="*/ 0 h 38"/>
                <a:gd name="T20" fmla="*/ 26 w 104"/>
                <a:gd name="T21" fmla="*/ 0 h 38"/>
                <a:gd name="T22" fmla="*/ 40 w 104"/>
                <a:gd name="T23" fmla="*/ 2 h 38"/>
                <a:gd name="T24" fmla="*/ 56 w 104"/>
                <a:gd name="T25" fmla="*/ 4 h 38"/>
                <a:gd name="T26" fmla="*/ 58 w 104"/>
                <a:gd name="T27" fmla="*/ 8 h 38"/>
                <a:gd name="T28" fmla="*/ 60 w 104"/>
                <a:gd name="T29" fmla="*/ 12 h 38"/>
                <a:gd name="T30" fmla="*/ 60 w 104"/>
                <a:gd name="T31" fmla="*/ 18 h 38"/>
                <a:gd name="T32" fmla="*/ 58 w 104"/>
                <a:gd name="T33" fmla="*/ 24 h 38"/>
                <a:gd name="T34" fmla="*/ 58 w 104"/>
                <a:gd name="T35" fmla="*/ 28 h 38"/>
                <a:gd name="T36" fmla="*/ 54 w 104"/>
                <a:gd name="T37" fmla="*/ 32 h 38"/>
                <a:gd name="T38" fmla="*/ 22 w 104"/>
                <a:gd name="T39" fmla="*/ 26 h 38"/>
                <a:gd name="T40" fmla="*/ 18 w 104"/>
                <a:gd name="T41" fmla="*/ 26 h 38"/>
                <a:gd name="T42" fmla="*/ 12 w 104"/>
                <a:gd name="T43" fmla="*/ 28 h 38"/>
                <a:gd name="T44" fmla="*/ 84 w 104"/>
                <a:gd name="T45" fmla="*/ 22 h 38"/>
                <a:gd name="T46" fmla="*/ 86 w 104"/>
                <a:gd name="T47" fmla="*/ 14 h 38"/>
                <a:gd name="T48" fmla="*/ 90 w 104"/>
                <a:gd name="T49" fmla="*/ 6 h 38"/>
                <a:gd name="T50" fmla="*/ 92 w 104"/>
                <a:gd name="T51" fmla="*/ 6 h 38"/>
                <a:gd name="T52" fmla="*/ 100 w 104"/>
                <a:gd name="T53" fmla="*/ 8 h 38"/>
                <a:gd name="T54" fmla="*/ 104 w 104"/>
                <a:gd name="T55" fmla="*/ 16 h 38"/>
                <a:gd name="T56" fmla="*/ 104 w 104"/>
                <a:gd name="T57" fmla="*/ 18 h 38"/>
                <a:gd name="T58" fmla="*/ 102 w 104"/>
                <a:gd name="T59" fmla="*/ 26 h 38"/>
                <a:gd name="T60" fmla="*/ 100 w 104"/>
                <a:gd name="T61" fmla="*/ 32 h 38"/>
                <a:gd name="T62" fmla="*/ 94 w 104"/>
                <a:gd name="T63" fmla="*/ 36 h 38"/>
                <a:gd name="T64" fmla="*/ 88 w 104"/>
                <a:gd name="T65" fmla="*/ 38 h 38"/>
                <a:gd name="T66" fmla="*/ 84 w 104"/>
                <a:gd name="T67" fmla="*/ 30 h 38"/>
                <a:gd name="T68" fmla="*/ 84 w 104"/>
                <a:gd name="T6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38">
                  <a:moveTo>
                    <a:pt x="12" y="28"/>
                  </a:moveTo>
                  <a:lnTo>
                    <a:pt x="10" y="28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84" y="22"/>
                  </a:moveTo>
                  <a:lnTo>
                    <a:pt x="84" y="2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2" y="12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94" y="36"/>
                  </a:lnTo>
                  <a:lnTo>
                    <a:pt x="90" y="38"/>
                  </a:lnTo>
                  <a:lnTo>
                    <a:pt x="88" y="38"/>
                  </a:lnTo>
                  <a:lnTo>
                    <a:pt x="88" y="38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4" y="22"/>
                  </a:lnTo>
                  <a:lnTo>
                    <a:pt x="8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6" name="Freeform 49"/>
            <p:cNvSpPr/>
            <p:nvPr/>
          </p:nvSpPr>
          <p:spPr bwMode="auto">
            <a:xfrm>
              <a:off x="6829425" y="4097338"/>
              <a:ext cx="107950" cy="133350"/>
            </a:xfrm>
            <a:custGeom>
              <a:avLst/>
              <a:gdLst>
                <a:gd name="T0" fmla="*/ 14 w 68"/>
                <a:gd name="T1" fmla="*/ 78 h 84"/>
                <a:gd name="T2" fmla="*/ 10 w 68"/>
                <a:gd name="T3" fmla="*/ 82 h 84"/>
                <a:gd name="T4" fmla="*/ 6 w 68"/>
                <a:gd name="T5" fmla="*/ 84 h 84"/>
                <a:gd name="T6" fmla="*/ 4 w 68"/>
                <a:gd name="T7" fmla="*/ 80 h 84"/>
                <a:gd name="T8" fmla="*/ 4 w 68"/>
                <a:gd name="T9" fmla="*/ 74 h 84"/>
                <a:gd name="T10" fmla="*/ 4 w 68"/>
                <a:gd name="T11" fmla="*/ 72 h 84"/>
                <a:gd name="T12" fmla="*/ 8 w 68"/>
                <a:gd name="T13" fmla="*/ 60 h 84"/>
                <a:gd name="T14" fmla="*/ 14 w 68"/>
                <a:gd name="T15" fmla="*/ 54 h 84"/>
                <a:gd name="T16" fmla="*/ 22 w 68"/>
                <a:gd name="T17" fmla="*/ 52 h 84"/>
                <a:gd name="T18" fmla="*/ 28 w 68"/>
                <a:gd name="T19" fmla="*/ 50 h 84"/>
                <a:gd name="T20" fmla="*/ 36 w 68"/>
                <a:gd name="T21" fmla="*/ 50 h 84"/>
                <a:gd name="T22" fmla="*/ 40 w 68"/>
                <a:gd name="T23" fmla="*/ 50 h 84"/>
                <a:gd name="T24" fmla="*/ 32 w 68"/>
                <a:gd name="T25" fmla="*/ 46 h 84"/>
                <a:gd name="T26" fmla="*/ 22 w 68"/>
                <a:gd name="T27" fmla="*/ 40 h 84"/>
                <a:gd name="T28" fmla="*/ 2 w 68"/>
                <a:gd name="T29" fmla="*/ 34 h 84"/>
                <a:gd name="T30" fmla="*/ 0 w 68"/>
                <a:gd name="T31" fmla="*/ 32 h 84"/>
                <a:gd name="T32" fmla="*/ 0 w 68"/>
                <a:gd name="T33" fmla="*/ 28 h 84"/>
                <a:gd name="T34" fmla="*/ 2 w 68"/>
                <a:gd name="T35" fmla="*/ 20 h 84"/>
                <a:gd name="T36" fmla="*/ 6 w 68"/>
                <a:gd name="T37" fmla="*/ 10 h 84"/>
                <a:gd name="T38" fmla="*/ 8 w 68"/>
                <a:gd name="T39" fmla="*/ 8 h 84"/>
                <a:gd name="T40" fmla="*/ 18 w 68"/>
                <a:gd name="T41" fmla="*/ 6 h 84"/>
                <a:gd name="T42" fmla="*/ 32 w 68"/>
                <a:gd name="T43" fmla="*/ 6 h 84"/>
                <a:gd name="T44" fmla="*/ 42 w 68"/>
                <a:gd name="T45" fmla="*/ 6 h 84"/>
                <a:gd name="T46" fmla="*/ 42 w 68"/>
                <a:gd name="T47" fmla="*/ 2 h 84"/>
                <a:gd name="T48" fmla="*/ 42 w 68"/>
                <a:gd name="T49" fmla="*/ 0 h 84"/>
                <a:gd name="T50" fmla="*/ 54 w 68"/>
                <a:gd name="T51" fmla="*/ 0 h 84"/>
                <a:gd name="T52" fmla="*/ 64 w 68"/>
                <a:gd name="T53" fmla="*/ 2 h 84"/>
                <a:gd name="T54" fmla="*/ 66 w 68"/>
                <a:gd name="T55" fmla="*/ 6 h 84"/>
                <a:gd name="T56" fmla="*/ 68 w 68"/>
                <a:gd name="T57" fmla="*/ 10 h 84"/>
                <a:gd name="T58" fmla="*/ 68 w 68"/>
                <a:gd name="T59" fmla="*/ 14 h 84"/>
                <a:gd name="T60" fmla="*/ 68 w 68"/>
                <a:gd name="T61" fmla="*/ 16 h 84"/>
                <a:gd name="T62" fmla="*/ 68 w 68"/>
                <a:gd name="T63" fmla="*/ 18 h 84"/>
                <a:gd name="T64" fmla="*/ 68 w 68"/>
                <a:gd name="T65" fmla="*/ 22 h 84"/>
                <a:gd name="T66" fmla="*/ 68 w 68"/>
                <a:gd name="T67" fmla="*/ 28 h 84"/>
                <a:gd name="T68" fmla="*/ 66 w 68"/>
                <a:gd name="T69" fmla="*/ 32 h 84"/>
                <a:gd name="T70" fmla="*/ 54 w 68"/>
                <a:gd name="T71" fmla="*/ 32 h 84"/>
                <a:gd name="T72" fmla="*/ 40 w 68"/>
                <a:gd name="T73" fmla="*/ 32 h 84"/>
                <a:gd name="T74" fmla="*/ 30 w 68"/>
                <a:gd name="T75" fmla="*/ 32 h 84"/>
                <a:gd name="T76" fmla="*/ 52 w 68"/>
                <a:gd name="T77" fmla="*/ 42 h 84"/>
                <a:gd name="T78" fmla="*/ 64 w 68"/>
                <a:gd name="T79" fmla="*/ 52 h 84"/>
                <a:gd name="T80" fmla="*/ 62 w 68"/>
                <a:gd name="T81" fmla="*/ 70 h 84"/>
                <a:gd name="T82" fmla="*/ 60 w 68"/>
                <a:gd name="T83" fmla="*/ 78 h 84"/>
                <a:gd name="T84" fmla="*/ 56 w 68"/>
                <a:gd name="T85" fmla="*/ 84 h 84"/>
                <a:gd name="T86" fmla="*/ 44 w 68"/>
                <a:gd name="T87" fmla="*/ 80 h 84"/>
                <a:gd name="T88" fmla="*/ 24 w 68"/>
                <a:gd name="T89" fmla="*/ 76 h 84"/>
                <a:gd name="T90" fmla="*/ 20 w 68"/>
                <a:gd name="T91" fmla="*/ 76 h 84"/>
                <a:gd name="T92" fmla="*/ 14 w 68"/>
                <a:gd name="T9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84">
                  <a:moveTo>
                    <a:pt x="14" y="78"/>
                  </a:moveTo>
                  <a:lnTo>
                    <a:pt x="14" y="78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4" y="76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60"/>
                  </a:lnTo>
                  <a:lnTo>
                    <a:pt x="1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8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2" y="4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40" y="32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60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0" y="78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32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7" name="Freeform 50"/>
            <p:cNvSpPr>
              <a:spLocks noEditPoints="1"/>
            </p:cNvSpPr>
            <p:nvPr/>
          </p:nvSpPr>
          <p:spPr bwMode="auto">
            <a:xfrm>
              <a:off x="6769100" y="4224338"/>
              <a:ext cx="180975" cy="149225"/>
            </a:xfrm>
            <a:custGeom>
              <a:avLst/>
              <a:gdLst>
                <a:gd name="T0" fmla="*/ 94 w 114"/>
                <a:gd name="T1" fmla="*/ 86 h 94"/>
                <a:gd name="T2" fmla="*/ 48 w 114"/>
                <a:gd name="T3" fmla="*/ 76 h 94"/>
                <a:gd name="T4" fmla="*/ 24 w 114"/>
                <a:gd name="T5" fmla="*/ 72 h 94"/>
                <a:gd name="T6" fmla="*/ 2 w 114"/>
                <a:gd name="T7" fmla="*/ 72 h 94"/>
                <a:gd name="T8" fmla="*/ 0 w 114"/>
                <a:gd name="T9" fmla="*/ 62 h 94"/>
                <a:gd name="T10" fmla="*/ 2 w 114"/>
                <a:gd name="T11" fmla="*/ 50 h 94"/>
                <a:gd name="T12" fmla="*/ 6 w 114"/>
                <a:gd name="T13" fmla="*/ 40 h 94"/>
                <a:gd name="T14" fmla="*/ 28 w 114"/>
                <a:gd name="T15" fmla="*/ 42 h 94"/>
                <a:gd name="T16" fmla="*/ 50 w 114"/>
                <a:gd name="T17" fmla="*/ 46 h 94"/>
                <a:gd name="T18" fmla="*/ 44 w 114"/>
                <a:gd name="T19" fmla="*/ 40 h 94"/>
                <a:gd name="T20" fmla="*/ 38 w 114"/>
                <a:gd name="T21" fmla="*/ 28 h 94"/>
                <a:gd name="T22" fmla="*/ 40 w 114"/>
                <a:gd name="T23" fmla="*/ 22 h 94"/>
                <a:gd name="T24" fmla="*/ 44 w 114"/>
                <a:gd name="T25" fmla="*/ 12 h 94"/>
                <a:gd name="T26" fmla="*/ 52 w 114"/>
                <a:gd name="T27" fmla="*/ 4 h 94"/>
                <a:gd name="T28" fmla="*/ 68 w 114"/>
                <a:gd name="T29" fmla="*/ 0 h 94"/>
                <a:gd name="T30" fmla="*/ 92 w 114"/>
                <a:gd name="T31" fmla="*/ 6 h 94"/>
                <a:gd name="T32" fmla="*/ 104 w 114"/>
                <a:gd name="T33" fmla="*/ 12 h 94"/>
                <a:gd name="T34" fmla="*/ 112 w 114"/>
                <a:gd name="T35" fmla="*/ 20 h 94"/>
                <a:gd name="T36" fmla="*/ 114 w 114"/>
                <a:gd name="T37" fmla="*/ 28 h 94"/>
                <a:gd name="T38" fmla="*/ 112 w 114"/>
                <a:gd name="T39" fmla="*/ 42 h 94"/>
                <a:gd name="T40" fmla="*/ 106 w 114"/>
                <a:gd name="T41" fmla="*/ 58 h 94"/>
                <a:gd name="T42" fmla="*/ 106 w 114"/>
                <a:gd name="T43" fmla="*/ 66 h 94"/>
                <a:gd name="T44" fmla="*/ 106 w 114"/>
                <a:gd name="T45" fmla="*/ 82 h 94"/>
                <a:gd name="T46" fmla="*/ 100 w 114"/>
                <a:gd name="T47" fmla="*/ 94 h 94"/>
                <a:gd name="T48" fmla="*/ 96 w 114"/>
                <a:gd name="T49" fmla="*/ 90 h 94"/>
                <a:gd name="T50" fmla="*/ 94 w 114"/>
                <a:gd name="T51" fmla="*/ 86 h 94"/>
                <a:gd name="T52" fmla="*/ 104 w 114"/>
                <a:gd name="T53" fmla="*/ 42 h 94"/>
                <a:gd name="T54" fmla="*/ 100 w 114"/>
                <a:gd name="T55" fmla="*/ 34 h 94"/>
                <a:gd name="T56" fmla="*/ 90 w 114"/>
                <a:gd name="T57" fmla="*/ 26 h 94"/>
                <a:gd name="T58" fmla="*/ 82 w 114"/>
                <a:gd name="T59" fmla="*/ 22 h 94"/>
                <a:gd name="T60" fmla="*/ 56 w 114"/>
                <a:gd name="T61" fmla="*/ 18 h 94"/>
                <a:gd name="T62" fmla="*/ 50 w 114"/>
                <a:gd name="T63" fmla="*/ 20 h 94"/>
                <a:gd name="T64" fmla="*/ 46 w 114"/>
                <a:gd name="T65" fmla="*/ 22 h 94"/>
                <a:gd name="T66" fmla="*/ 46 w 114"/>
                <a:gd name="T67" fmla="*/ 26 h 94"/>
                <a:gd name="T68" fmla="*/ 58 w 114"/>
                <a:gd name="T69" fmla="*/ 38 h 94"/>
                <a:gd name="T70" fmla="*/ 72 w 114"/>
                <a:gd name="T71" fmla="*/ 48 h 94"/>
                <a:gd name="T72" fmla="*/ 80 w 114"/>
                <a:gd name="T73" fmla="*/ 50 h 94"/>
                <a:gd name="T74" fmla="*/ 88 w 114"/>
                <a:gd name="T75" fmla="*/ 52 h 94"/>
                <a:gd name="T76" fmla="*/ 94 w 114"/>
                <a:gd name="T77" fmla="*/ 54 h 94"/>
                <a:gd name="T78" fmla="*/ 98 w 114"/>
                <a:gd name="T79" fmla="*/ 54 h 94"/>
                <a:gd name="T80" fmla="*/ 100 w 114"/>
                <a:gd name="T81" fmla="*/ 52 h 94"/>
                <a:gd name="T82" fmla="*/ 104 w 114"/>
                <a:gd name="T83" fmla="*/ 48 h 94"/>
                <a:gd name="T84" fmla="*/ 104 w 114"/>
                <a:gd name="T85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4" h="94">
                  <a:moveTo>
                    <a:pt x="94" y="86"/>
                  </a:moveTo>
                  <a:lnTo>
                    <a:pt x="94" y="86"/>
                  </a:lnTo>
                  <a:lnTo>
                    <a:pt x="70" y="80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24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0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4" y="1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0" y="52"/>
                  </a:lnTo>
                  <a:lnTo>
                    <a:pt x="106" y="5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92"/>
                  </a:lnTo>
                  <a:lnTo>
                    <a:pt x="100" y="94"/>
                  </a:lnTo>
                  <a:lnTo>
                    <a:pt x="100" y="94"/>
                  </a:lnTo>
                  <a:lnTo>
                    <a:pt x="96" y="90"/>
                  </a:lnTo>
                  <a:lnTo>
                    <a:pt x="96" y="90"/>
                  </a:lnTo>
                  <a:lnTo>
                    <a:pt x="94" y="86"/>
                  </a:lnTo>
                  <a:lnTo>
                    <a:pt x="94" y="86"/>
                  </a:lnTo>
                  <a:close/>
                  <a:moveTo>
                    <a:pt x="104" y="42"/>
                  </a:moveTo>
                  <a:lnTo>
                    <a:pt x="104" y="42"/>
                  </a:lnTo>
                  <a:lnTo>
                    <a:pt x="100" y="34"/>
                  </a:lnTo>
                  <a:lnTo>
                    <a:pt x="96" y="30"/>
                  </a:lnTo>
                  <a:lnTo>
                    <a:pt x="90" y="26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70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2" y="32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8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2"/>
                  </a:lnTo>
                  <a:lnTo>
                    <a:pt x="104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" name="矩形 4"/>
          <p:cNvSpPr/>
          <p:nvPr/>
        </p:nvSpPr>
        <p:spPr>
          <a:xfrm>
            <a:off x="1397268" y="955554"/>
            <a:ext cx="2214880" cy="7334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kumimoji="1" lang="zh-CN" altLang="en-US" sz="4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本周计划</a:t>
            </a:r>
            <a:endParaRPr kumimoji="1" lang="zh-CN" altLang="en-US" sz="40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7085" y="451550"/>
            <a:ext cx="11021171" cy="57469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3" name="椭圆 2"/>
          <p:cNvSpPr/>
          <p:nvPr/>
        </p:nvSpPr>
        <p:spPr>
          <a:xfrm>
            <a:off x="886583" y="620073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sp>
        <p:nvSpPr>
          <p:cNvPr id="4" name="椭圆 3"/>
          <p:cNvSpPr/>
          <p:nvPr/>
        </p:nvSpPr>
        <p:spPr>
          <a:xfrm>
            <a:off x="11103359" y="620073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386314" y="1995141"/>
          <a:ext cx="8950848" cy="2939748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014095"/>
                <a:gridCol w="3844351"/>
                <a:gridCol w="4092402"/>
              </a:tblGrid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事项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目前进度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403"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403"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403"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403"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403"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403"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grpSp>
        <p:nvGrpSpPr>
          <p:cNvPr id="54" name="组 53"/>
          <p:cNvGrpSpPr/>
          <p:nvPr/>
        </p:nvGrpSpPr>
        <p:grpSpPr>
          <a:xfrm rot="8505900">
            <a:off x="797974" y="3941205"/>
            <a:ext cx="403888" cy="2575476"/>
            <a:chOff x="5013325" y="2014538"/>
            <a:chExt cx="463550" cy="29559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5" name="Freeform 51"/>
            <p:cNvSpPr/>
            <p:nvPr/>
          </p:nvSpPr>
          <p:spPr bwMode="auto">
            <a:xfrm>
              <a:off x="5248275" y="2014538"/>
              <a:ext cx="228600" cy="60325"/>
            </a:xfrm>
            <a:custGeom>
              <a:avLst/>
              <a:gdLst>
                <a:gd name="T0" fmla="*/ 96 w 144"/>
                <a:gd name="T1" fmla="*/ 38 h 38"/>
                <a:gd name="T2" fmla="*/ 144 w 144"/>
                <a:gd name="T3" fmla="*/ 18 h 38"/>
                <a:gd name="T4" fmla="*/ 96 w 144"/>
                <a:gd name="T5" fmla="*/ 0 h 38"/>
                <a:gd name="T6" fmla="*/ 0 w 144"/>
                <a:gd name="T7" fmla="*/ 0 h 38"/>
                <a:gd name="T8" fmla="*/ 0 w 144"/>
                <a:gd name="T9" fmla="*/ 38 h 38"/>
                <a:gd name="T10" fmla="*/ 96 w 14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38">
                  <a:moveTo>
                    <a:pt x="96" y="38"/>
                  </a:moveTo>
                  <a:lnTo>
                    <a:pt x="144" y="18"/>
                  </a:lnTo>
                  <a:lnTo>
                    <a:pt x="96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DF4B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6" name="Freeform 52"/>
            <p:cNvSpPr/>
            <p:nvPr/>
          </p:nvSpPr>
          <p:spPr bwMode="auto">
            <a:xfrm>
              <a:off x="5013325" y="2014538"/>
              <a:ext cx="228600" cy="60325"/>
            </a:xfrm>
            <a:custGeom>
              <a:avLst/>
              <a:gdLst>
                <a:gd name="T0" fmla="*/ 48 w 144"/>
                <a:gd name="T1" fmla="*/ 38 h 38"/>
                <a:gd name="T2" fmla="*/ 0 w 144"/>
                <a:gd name="T3" fmla="*/ 18 h 38"/>
                <a:gd name="T4" fmla="*/ 48 w 144"/>
                <a:gd name="T5" fmla="*/ 0 h 38"/>
                <a:gd name="T6" fmla="*/ 144 w 144"/>
                <a:gd name="T7" fmla="*/ 0 h 38"/>
                <a:gd name="T8" fmla="*/ 144 w 144"/>
                <a:gd name="T9" fmla="*/ 38 h 38"/>
                <a:gd name="T10" fmla="*/ 48 w 14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38">
                  <a:moveTo>
                    <a:pt x="48" y="38"/>
                  </a:moveTo>
                  <a:lnTo>
                    <a:pt x="0" y="18"/>
                  </a:lnTo>
                  <a:lnTo>
                    <a:pt x="48" y="0"/>
                  </a:lnTo>
                  <a:lnTo>
                    <a:pt x="144" y="0"/>
                  </a:lnTo>
                  <a:lnTo>
                    <a:pt x="144" y="38"/>
                  </a:lnTo>
                  <a:lnTo>
                    <a:pt x="48" y="38"/>
                  </a:lnTo>
                  <a:close/>
                </a:path>
              </a:pathLst>
            </a:custGeom>
            <a:solidFill>
              <a:srgbClr val="ED8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7" name="Freeform 53"/>
            <p:cNvSpPr/>
            <p:nvPr/>
          </p:nvSpPr>
          <p:spPr bwMode="auto">
            <a:xfrm>
              <a:off x="5127625" y="2014538"/>
              <a:ext cx="234950" cy="60325"/>
            </a:xfrm>
            <a:custGeom>
              <a:avLst/>
              <a:gdLst>
                <a:gd name="T0" fmla="*/ 38 w 148"/>
                <a:gd name="T1" fmla="*/ 38 h 38"/>
                <a:gd name="T2" fmla="*/ 0 w 148"/>
                <a:gd name="T3" fmla="*/ 18 h 38"/>
                <a:gd name="T4" fmla="*/ 38 w 148"/>
                <a:gd name="T5" fmla="*/ 0 h 38"/>
                <a:gd name="T6" fmla="*/ 112 w 148"/>
                <a:gd name="T7" fmla="*/ 0 h 38"/>
                <a:gd name="T8" fmla="*/ 148 w 148"/>
                <a:gd name="T9" fmla="*/ 18 h 38"/>
                <a:gd name="T10" fmla="*/ 112 w 148"/>
                <a:gd name="T11" fmla="*/ 38 h 38"/>
                <a:gd name="T12" fmla="*/ 38 w 148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8">
                  <a:moveTo>
                    <a:pt x="38" y="38"/>
                  </a:moveTo>
                  <a:lnTo>
                    <a:pt x="0" y="18"/>
                  </a:lnTo>
                  <a:lnTo>
                    <a:pt x="38" y="0"/>
                  </a:lnTo>
                  <a:lnTo>
                    <a:pt x="112" y="0"/>
                  </a:lnTo>
                  <a:lnTo>
                    <a:pt x="148" y="18"/>
                  </a:lnTo>
                  <a:lnTo>
                    <a:pt x="112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E96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5013325" y="2043113"/>
              <a:ext cx="463550" cy="234950"/>
            </a:xfrm>
            <a:prstGeom prst="rect">
              <a:avLst/>
            </a:prstGeom>
            <a:solidFill>
              <a:srgbClr val="E96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5013325" y="2278063"/>
              <a:ext cx="463550" cy="2730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5013325" y="2551113"/>
              <a:ext cx="463550" cy="1825625"/>
            </a:xfrm>
            <a:prstGeom prst="rect">
              <a:avLst/>
            </a:prstGeom>
            <a:solidFill>
              <a:srgbClr val="FFB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57"/>
            <p:cNvSpPr/>
            <p:nvPr/>
          </p:nvSpPr>
          <p:spPr bwMode="auto">
            <a:xfrm>
              <a:off x="5013325" y="4376738"/>
              <a:ext cx="463550" cy="593725"/>
            </a:xfrm>
            <a:custGeom>
              <a:avLst/>
              <a:gdLst>
                <a:gd name="T0" fmla="*/ 0 w 292"/>
                <a:gd name="T1" fmla="*/ 0 h 374"/>
                <a:gd name="T2" fmla="*/ 146 w 292"/>
                <a:gd name="T3" fmla="*/ 374 h 374"/>
                <a:gd name="T4" fmla="*/ 292 w 292"/>
                <a:gd name="T5" fmla="*/ 0 h 374"/>
                <a:gd name="T6" fmla="*/ 0 w 292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" h="374">
                  <a:moveTo>
                    <a:pt x="0" y="0"/>
                  </a:moveTo>
                  <a:lnTo>
                    <a:pt x="146" y="374"/>
                  </a:lnTo>
                  <a:lnTo>
                    <a:pt x="2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Rectangle 58"/>
            <p:cNvSpPr>
              <a:spLocks noChangeArrowheads="1"/>
            </p:cNvSpPr>
            <p:nvPr/>
          </p:nvSpPr>
          <p:spPr bwMode="auto">
            <a:xfrm>
              <a:off x="5013325" y="2043113"/>
              <a:ext cx="114300" cy="234950"/>
            </a:xfrm>
            <a:prstGeom prst="rect">
              <a:avLst/>
            </a:prstGeom>
            <a:solidFill>
              <a:srgbClr val="ED8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5362575" y="2043113"/>
              <a:ext cx="114300" cy="234950"/>
            </a:xfrm>
            <a:prstGeom prst="rect">
              <a:avLst/>
            </a:prstGeom>
            <a:solidFill>
              <a:srgbClr val="DF4B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4" name="Rectangle 60"/>
            <p:cNvSpPr>
              <a:spLocks noChangeArrowheads="1"/>
            </p:cNvSpPr>
            <p:nvPr/>
          </p:nvSpPr>
          <p:spPr bwMode="auto">
            <a:xfrm>
              <a:off x="5013325" y="2278063"/>
              <a:ext cx="114300" cy="273050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5" name="Rectangle 61"/>
            <p:cNvSpPr>
              <a:spLocks noChangeArrowheads="1"/>
            </p:cNvSpPr>
            <p:nvPr/>
          </p:nvSpPr>
          <p:spPr bwMode="auto">
            <a:xfrm>
              <a:off x="5362575" y="2278063"/>
              <a:ext cx="114300" cy="273050"/>
            </a:xfrm>
            <a:prstGeom prst="rect">
              <a:avLst/>
            </a:pr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6" name="Rectangle 62"/>
            <p:cNvSpPr>
              <a:spLocks noChangeArrowheads="1"/>
            </p:cNvSpPr>
            <p:nvPr/>
          </p:nvSpPr>
          <p:spPr bwMode="auto">
            <a:xfrm>
              <a:off x="5013325" y="2551113"/>
              <a:ext cx="114300" cy="1825625"/>
            </a:xfrm>
            <a:prstGeom prst="rect">
              <a:avLst/>
            </a:prstGeom>
            <a:solidFill>
              <a:srgbClr val="FFD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7" name="Rectangle 63"/>
            <p:cNvSpPr>
              <a:spLocks noChangeArrowheads="1"/>
            </p:cNvSpPr>
            <p:nvPr/>
          </p:nvSpPr>
          <p:spPr bwMode="auto">
            <a:xfrm>
              <a:off x="5362575" y="2551113"/>
              <a:ext cx="114300" cy="1825625"/>
            </a:xfrm>
            <a:prstGeom prst="rect">
              <a:avLst/>
            </a:prstGeom>
            <a:solidFill>
              <a:srgbClr val="E3A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8" name="Freeform 64"/>
            <p:cNvSpPr/>
            <p:nvPr/>
          </p:nvSpPr>
          <p:spPr bwMode="auto">
            <a:xfrm>
              <a:off x="5013325" y="4376738"/>
              <a:ext cx="231775" cy="593725"/>
            </a:xfrm>
            <a:custGeom>
              <a:avLst/>
              <a:gdLst>
                <a:gd name="T0" fmla="*/ 0 w 146"/>
                <a:gd name="T1" fmla="*/ 0 h 374"/>
                <a:gd name="T2" fmla="*/ 146 w 146"/>
                <a:gd name="T3" fmla="*/ 374 h 374"/>
                <a:gd name="T4" fmla="*/ 72 w 146"/>
                <a:gd name="T5" fmla="*/ 0 h 374"/>
                <a:gd name="T6" fmla="*/ 0 w 146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374">
                  <a:moveTo>
                    <a:pt x="0" y="0"/>
                  </a:moveTo>
                  <a:lnTo>
                    <a:pt x="146" y="374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A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9" name="Freeform 65"/>
            <p:cNvSpPr/>
            <p:nvPr/>
          </p:nvSpPr>
          <p:spPr bwMode="auto">
            <a:xfrm>
              <a:off x="5127625" y="4376738"/>
              <a:ext cx="234950" cy="152400"/>
            </a:xfrm>
            <a:custGeom>
              <a:avLst/>
              <a:gdLst>
                <a:gd name="T0" fmla="*/ 0 w 148"/>
                <a:gd name="T1" fmla="*/ 0 h 96"/>
                <a:gd name="T2" fmla="*/ 0 w 148"/>
                <a:gd name="T3" fmla="*/ 0 h 96"/>
                <a:gd name="T4" fmla="*/ 8 w 148"/>
                <a:gd name="T5" fmla="*/ 16 h 96"/>
                <a:gd name="T6" fmla="*/ 28 w 148"/>
                <a:gd name="T7" fmla="*/ 48 h 96"/>
                <a:gd name="T8" fmla="*/ 40 w 148"/>
                <a:gd name="T9" fmla="*/ 66 h 96"/>
                <a:gd name="T10" fmla="*/ 52 w 148"/>
                <a:gd name="T11" fmla="*/ 82 h 96"/>
                <a:gd name="T12" fmla="*/ 64 w 148"/>
                <a:gd name="T13" fmla="*/ 92 h 96"/>
                <a:gd name="T14" fmla="*/ 70 w 148"/>
                <a:gd name="T15" fmla="*/ 96 h 96"/>
                <a:gd name="T16" fmla="*/ 74 w 148"/>
                <a:gd name="T17" fmla="*/ 96 h 96"/>
                <a:gd name="T18" fmla="*/ 74 w 148"/>
                <a:gd name="T19" fmla="*/ 96 h 96"/>
                <a:gd name="T20" fmla="*/ 78 w 148"/>
                <a:gd name="T21" fmla="*/ 96 h 96"/>
                <a:gd name="T22" fmla="*/ 84 w 148"/>
                <a:gd name="T23" fmla="*/ 92 h 96"/>
                <a:gd name="T24" fmla="*/ 96 w 148"/>
                <a:gd name="T25" fmla="*/ 82 h 96"/>
                <a:gd name="T26" fmla="*/ 108 w 148"/>
                <a:gd name="T27" fmla="*/ 66 h 96"/>
                <a:gd name="T28" fmla="*/ 120 w 148"/>
                <a:gd name="T29" fmla="*/ 48 h 96"/>
                <a:gd name="T30" fmla="*/ 140 w 148"/>
                <a:gd name="T31" fmla="*/ 16 h 96"/>
                <a:gd name="T32" fmla="*/ 148 w 148"/>
                <a:gd name="T33" fmla="*/ 0 h 96"/>
                <a:gd name="T34" fmla="*/ 0 w 148"/>
                <a:gd name="T3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8" h="96">
                  <a:moveTo>
                    <a:pt x="0" y="0"/>
                  </a:moveTo>
                  <a:lnTo>
                    <a:pt x="0" y="0"/>
                  </a:lnTo>
                  <a:lnTo>
                    <a:pt x="8" y="16"/>
                  </a:lnTo>
                  <a:lnTo>
                    <a:pt x="28" y="48"/>
                  </a:lnTo>
                  <a:lnTo>
                    <a:pt x="40" y="66"/>
                  </a:lnTo>
                  <a:lnTo>
                    <a:pt x="52" y="82"/>
                  </a:lnTo>
                  <a:lnTo>
                    <a:pt x="64" y="92"/>
                  </a:lnTo>
                  <a:lnTo>
                    <a:pt x="70" y="96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84" y="92"/>
                  </a:lnTo>
                  <a:lnTo>
                    <a:pt x="96" y="82"/>
                  </a:lnTo>
                  <a:lnTo>
                    <a:pt x="108" y="66"/>
                  </a:lnTo>
                  <a:lnTo>
                    <a:pt x="120" y="48"/>
                  </a:lnTo>
                  <a:lnTo>
                    <a:pt x="140" y="16"/>
                  </a:lnTo>
                  <a:lnTo>
                    <a:pt x="1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0" name="Freeform 66"/>
            <p:cNvSpPr/>
            <p:nvPr/>
          </p:nvSpPr>
          <p:spPr bwMode="auto">
            <a:xfrm>
              <a:off x="5013325" y="4376738"/>
              <a:ext cx="114300" cy="111125"/>
            </a:xfrm>
            <a:custGeom>
              <a:avLst/>
              <a:gdLst>
                <a:gd name="T0" fmla="*/ 72 w 72"/>
                <a:gd name="T1" fmla="*/ 0 h 70"/>
                <a:gd name="T2" fmla="*/ 72 w 72"/>
                <a:gd name="T3" fmla="*/ 0 h 70"/>
                <a:gd name="T4" fmla="*/ 54 w 72"/>
                <a:gd name="T5" fmla="*/ 34 h 70"/>
                <a:gd name="T6" fmla="*/ 38 w 72"/>
                <a:gd name="T7" fmla="*/ 58 h 70"/>
                <a:gd name="T8" fmla="*/ 30 w 72"/>
                <a:gd name="T9" fmla="*/ 66 h 70"/>
                <a:gd name="T10" fmla="*/ 24 w 72"/>
                <a:gd name="T11" fmla="*/ 70 h 70"/>
                <a:gd name="T12" fmla="*/ 24 w 72"/>
                <a:gd name="T13" fmla="*/ 70 h 70"/>
                <a:gd name="T14" fmla="*/ 22 w 72"/>
                <a:gd name="T15" fmla="*/ 68 h 70"/>
                <a:gd name="T16" fmla="*/ 20 w 72"/>
                <a:gd name="T17" fmla="*/ 66 h 70"/>
                <a:gd name="T18" fmla="*/ 16 w 72"/>
                <a:gd name="T19" fmla="*/ 58 h 70"/>
                <a:gd name="T20" fmla="*/ 8 w 72"/>
                <a:gd name="T21" fmla="*/ 34 h 70"/>
                <a:gd name="T22" fmla="*/ 0 w 72"/>
                <a:gd name="T23" fmla="*/ 0 h 70"/>
                <a:gd name="T24" fmla="*/ 72 w 72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0">
                  <a:moveTo>
                    <a:pt x="72" y="0"/>
                  </a:moveTo>
                  <a:lnTo>
                    <a:pt x="72" y="0"/>
                  </a:lnTo>
                  <a:lnTo>
                    <a:pt x="54" y="34"/>
                  </a:lnTo>
                  <a:lnTo>
                    <a:pt x="38" y="58"/>
                  </a:lnTo>
                  <a:lnTo>
                    <a:pt x="30" y="6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0" y="66"/>
                  </a:lnTo>
                  <a:lnTo>
                    <a:pt x="16" y="58"/>
                  </a:lnTo>
                  <a:lnTo>
                    <a:pt x="8" y="34"/>
                  </a:lnTo>
                  <a:lnTo>
                    <a:pt x="0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D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1" name="Freeform 67"/>
            <p:cNvSpPr/>
            <p:nvPr/>
          </p:nvSpPr>
          <p:spPr bwMode="auto">
            <a:xfrm>
              <a:off x="5245100" y="4376738"/>
              <a:ext cx="231775" cy="593725"/>
            </a:xfrm>
            <a:custGeom>
              <a:avLst/>
              <a:gdLst>
                <a:gd name="T0" fmla="*/ 146 w 146"/>
                <a:gd name="T1" fmla="*/ 0 h 374"/>
                <a:gd name="T2" fmla="*/ 0 w 146"/>
                <a:gd name="T3" fmla="*/ 374 h 374"/>
                <a:gd name="T4" fmla="*/ 74 w 146"/>
                <a:gd name="T5" fmla="*/ 0 h 374"/>
                <a:gd name="T6" fmla="*/ 146 w 146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374">
                  <a:moveTo>
                    <a:pt x="146" y="0"/>
                  </a:moveTo>
                  <a:lnTo>
                    <a:pt x="0" y="374"/>
                  </a:lnTo>
                  <a:lnTo>
                    <a:pt x="74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E98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2" name="Freeform 68"/>
            <p:cNvSpPr/>
            <p:nvPr/>
          </p:nvSpPr>
          <p:spPr bwMode="auto">
            <a:xfrm>
              <a:off x="5362575" y="4376738"/>
              <a:ext cx="114300" cy="111125"/>
            </a:xfrm>
            <a:custGeom>
              <a:avLst/>
              <a:gdLst>
                <a:gd name="T0" fmla="*/ 0 w 72"/>
                <a:gd name="T1" fmla="*/ 0 h 70"/>
                <a:gd name="T2" fmla="*/ 0 w 72"/>
                <a:gd name="T3" fmla="*/ 0 h 70"/>
                <a:gd name="T4" fmla="*/ 20 w 72"/>
                <a:gd name="T5" fmla="*/ 34 h 70"/>
                <a:gd name="T6" fmla="*/ 34 w 72"/>
                <a:gd name="T7" fmla="*/ 58 h 70"/>
                <a:gd name="T8" fmla="*/ 42 w 72"/>
                <a:gd name="T9" fmla="*/ 66 h 70"/>
                <a:gd name="T10" fmla="*/ 48 w 72"/>
                <a:gd name="T11" fmla="*/ 70 h 70"/>
                <a:gd name="T12" fmla="*/ 48 w 72"/>
                <a:gd name="T13" fmla="*/ 70 h 70"/>
                <a:gd name="T14" fmla="*/ 50 w 72"/>
                <a:gd name="T15" fmla="*/ 68 h 70"/>
                <a:gd name="T16" fmla="*/ 52 w 72"/>
                <a:gd name="T17" fmla="*/ 66 h 70"/>
                <a:gd name="T18" fmla="*/ 56 w 72"/>
                <a:gd name="T19" fmla="*/ 58 h 70"/>
                <a:gd name="T20" fmla="*/ 64 w 72"/>
                <a:gd name="T21" fmla="*/ 34 h 70"/>
                <a:gd name="T22" fmla="*/ 72 w 72"/>
                <a:gd name="T23" fmla="*/ 0 h 70"/>
                <a:gd name="T24" fmla="*/ 0 w 72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0">
                  <a:moveTo>
                    <a:pt x="0" y="0"/>
                  </a:moveTo>
                  <a:lnTo>
                    <a:pt x="0" y="0"/>
                  </a:lnTo>
                  <a:lnTo>
                    <a:pt x="20" y="34"/>
                  </a:lnTo>
                  <a:lnTo>
                    <a:pt x="34" y="58"/>
                  </a:lnTo>
                  <a:lnTo>
                    <a:pt x="42" y="66"/>
                  </a:lnTo>
                  <a:lnTo>
                    <a:pt x="48" y="70"/>
                  </a:lnTo>
                  <a:lnTo>
                    <a:pt x="48" y="70"/>
                  </a:lnTo>
                  <a:lnTo>
                    <a:pt x="50" y="68"/>
                  </a:lnTo>
                  <a:lnTo>
                    <a:pt x="52" y="66"/>
                  </a:lnTo>
                  <a:lnTo>
                    <a:pt x="56" y="58"/>
                  </a:lnTo>
                  <a:lnTo>
                    <a:pt x="64" y="34"/>
                  </a:lnTo>
                  <a:lnTo>
                    <a:pt x="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A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3" name="Freeform 69"/>
            <p:cNvSpPr/>
            <p:nvPr/>
          </p:nvSpPr>
          <p:spPr bwMode="auto">
            <a:xfrm>
              <a:off x="5172075" y="4745038"/>
              <a:ext cx="142875" cy="225425"/>
            </a:xfrm>
            <a:custGeom>
              <a:avLst/>
              <a:gdLst>
                <a:gd name="T0" fmla="*/ 2 w 90"/>
                <a:gd name="T1" fmla="*/ 32 h 142"/>
                <a:gd name="T2" fmla="*/ 46 w 90"/>
                <a:gd name="T3" fmla="*/ 142 h 142"/>
                <a:gd name="T4" fmla="*/ 90 w 90"/>
                <a:gd name="T5" fmla="*/ 32 h 142"/>
                <a:gd name="T6" fmla="*/ 90 w 90"/>
                <a:gd name="T7" fmla="*/ 32 h 142"/>
                <a:gd name="T8" fmla="*/ 88 w 90"/>
                <a:gd name="T9" fmla="*/ 28 h 142"/>
                <a:gd name="T10" fmla="*/ 86 w 90"/>
                <a:gd name="T11" fmla="*/ 20 h 142"/>
                <a:gd name="T12" fmla="*/ 84 w 90"/>
                <a:gd name="T13" fmla="*/ 18 h 142"/>
                <a:gd name="T14" fmla="*/ 80 w 90"/>
                <a:gd name="T15" fmla="*/ 16 h 142"/>
                <a:gd name="T16" fmla="*/ 76 w 90"/>
                <a:gd name="T17" fmla="*/ 16 h 142"/>
                <a:gd name="T18" fmla="*/ 70 w 90"/>
                <a:gd name="T19" fmla="*/ 18 h 142"/>
                <a:gd name="T20" fmla="*/ 70 w 90"/>
                <a:gd name="T21" fmla="*/ 18 h 142"/>
                <a:gd name="T22" fmla="*/ 64 w 90"/>
                <a:gd name="T23" fmla="*/ 24 h 142"/>
                <a:gd name="T24" fmla="*/ 62 w 90"/>
                <a:gd name="T25" fmla="*/ 30 h 142"/>
                <a:gd name="T26" fmla="*/ 56 w 90"/>
                <a:gd name="T27" fmla="*/ 40 h 142"/>
                <a:gd name="T28" fmla="*/ 52 w 90"/>
                <a:gd name="T29" fmla="*/ 48 h 142"/>
                <a:gd name="T30" fmla="*/ 50 w 90"/>
                <a:gd name="T31" fmla="*/ 50 h 142"/>
                <a:gd name="T32" fmla="*/ 46 w 90"/>
                <a:gd name="T33" fmla="*/ 50 h 142"/>
                <a:gd name="T34" fmla="*/ 46 w 90"/>
                <a:gd name="T35" fmla="*/ 50 h 142"/>
                <a:gd name="T36" fmla="*/ 42 w 90"/>
                <a:gd name="T37" fmla="*/ 48 h 142"/>
                <a:gd name="T38" fmla="*/ 38 w 90"/>
                <a:gd name="T39" fmla="*/ 42 h 142"/>
                <a:gd name="T40" fmla="*/ 32 w 90"/>
                <a:gd name="T41" fmla="*/ 24 h 142"/>
                <a:gd name="T42" fmla="*/ 28 w 90"/>
                <a:gd name="T43" fmla="*/ 14 h 142"/>
                <a:gd name="T44" fmla="*/ 22 w 90"/>
                <a:gd name="T45" fmla="*/ 6 h 142"/>
                <a:gd name="T46" fmla="*/ 18 w 90"/>
                <a:gd name="T47" fmla="*/ 2 h 142"/>
                <a:gd name="T48" fmla="*/ 14 w 90"/>
                <a:gd name="T49" fmla="*/ 0 h 142"/>
                <a:gd name="T50" fmla="*/ 12 w 90"/>
                <a:gd name="T51" fmla="*/ 0 h 142"/>
                <a:gd name="T52" fmla="*/ 12 w 90"/>
                <a:gd name="T53" fmla="*/ 0 h 142"/>
                <a:gd name="T54" fmla="*/ 6 w 90"/>
                <a:gd name="T55" fmla="*/ 2 h 142"/>
                <a:gd name="T56" fmla="*/ 2 w 90"/>
                <a:gd name="T57" fmla="*/ 6 h 142"/>
                <a:gd name="T58" fmla="*/ 0 w 90"/>
                <a:gd name="T59" fmla="*/ 10 h 142"/>
                <a:gd name="T60" fmla="*/ 0 w 90"/>
                <a:gd name="T61" fmla="*/ 16 h 142"/>
                <a:gd name="T62" fmla="*/ 2 w 90"/>
                <a:gd name="T63" fmla="*/ 26 h 142"/>
                <a:gd name="T64" fmla="*/ 2 w 90"/>
                <a:gd name="T65" fmla="*/ 32 h 142"/>
                <a:gd name="T66" fmla="*/ 2 w 90"/>
                <a:gd name="T67" fmla="*/ 3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42">
                  <a:moveTo>
                    <a:pt x="2" y="32"/>
                  </a:moveTo>
                  <a:lnTo>
                    <a:pt x="46" y="14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88" y="28"/>
                  </a:lnTo>
                  <a:lnTo>
                    <a:pt x="86" y="20"/>
                  </a:lnTo>
                  <a:lnTo>
                    <a:pt x="84" y="18"/>
                  </a:lnTo>
                  <a:lnTo>
                    <a:pt x="80" y="16"/>
                  </a:lnTo>
                  <a:lnTo>
                    <a:pt x="76" y="16"/>
                  </a:lnTo>
                  <a:lnTo>
                    <a:pt x="70" y="18"/>
                  </a:lnTo>
                  <a:lnTo>
                    <a:pt x="70" y="18"/>
                  </a:lnTo>
                  <a:lnTo>
                    <a:pt x="64" y="24"/>
                  </a:lnTo>
                  <a:lnTo>
                    <a:pt x="62" y="30"/>
                  </a:lnTo>
                  <a:lnTo>
                    <a:pt x="56" y="40"/>
                  </a:lnTo>
                  <a:lnTo>
                    <a:pt x="52" y="48"/>
                  </a:lnTo>
                  <a:lnTo>
                    <a:pt x="50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2" y="48"/>
                  </a:lnTo>
                  <a:lnTo>
                    <a:pt x="38" y="42"/>
                  </a:lnTo>
                  <a:lnTo>
                    <a:pt x="32" y="24"/>
                  </a:lnTo>
                  <a:lnTo>
                    <a:pt x="28" y="14"/>
                  </a:lnTo>
                  <a:lnTo>
                    <a:pt x="22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2" y="26"/>
                  </a:lnTo>
                  <a:lnTo>
                    <a:pt x="2" y="32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rgbClr val="101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7" name="组 6"/>
          <p:cNvGrpSpPr/>
          <p:nvPr/>
        </p:nvGrpSpPr>
        <p:grpSpPr>
          <a:xfrm rot="20743041">
            <a:off x="641776" y="4327784"/>
            <a:ext cx="489613" cy="2127676"/>
            <a:chOff x="6489700" y="1887538"/>
            <a:chExt cx="688975" cy="29940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Freeform 5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  <a:close/>
                </a:path>
              </a:pathLst>
            </a:custGeom>
            <a:solidFill>
              <a:srgbClr val="010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3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solidFill>
              <a:srgbClr val="E4E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solidFill>
              <a:srgbClr val="B8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solidFill>
              <a:srgbClr val="E20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Freeform 27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28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Freeform 30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" name="Freeform 31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A1A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" name="Rectangle 33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" name="Rectangle 34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" name="Freeform 35"/>
            <p:cNvSpPr>
              <a:spLocks noEditPoints="1"/>
            </p:cNvSpPr>
            <p:nvPr/>
          </p:nvSpPr>
          <p:spPr bwMode="auto">
            <a:xfrm>
              <a:off x="6835775" y="3255963"/>
              <a:ext cx="82550" cy="1343025"/>
            </a:xfrm>
            <a:custGeom>
              <a:avLst/>
              <a:gdLst>
                <a:gd name="T0" fmla="*/ 52 w 52"/>
                <a:gd name="T1" fmla="*/ 82 h 846"/>
                <a:gd name="T2" fmla="*/ 0 w 52"/>
                <a:gd name="T3" fmla="*/ 82 h 846"/>
                <a:gd name="T4" fmla="*/ 0 w 52"/>
                <a:gd name="T5" fmla="*/ 846 h 846"/>
                <a:gd name="T6" fmla="*/ 52 w 52"/>
                <a:gd name="T7" fmla="*/ 846 h 846"/>
                <a:gd name="T8" fmla="*/ 52 w 52"/>
                <a:gd name="T9" fmla="*/ 82 h 846"/>
                <a:gd name="T10" fmla="*/ 52 w 52"/>
                <a:gd name="T11" fmla="*/ 0 h 846"/>
                <a:gd name="T12" fmla="*/ 0 w 52"/>
                <a:gd name="T13" fmla="*/ 0 h 846"/>
                <a:gd name="T14" fmla="*/ 0 w 52"/>
                <a:gd name="T15" fmla="*/ 40 h 846"/>
                <a:gd name="T16" fmla="*/ 52 w 52"/>
                <a:gd name="T17" fmla="*/ 40 h 846"/>
                <a:gd name="T18" fmla="*/ 52 w 52"/>
                <a:gd name="T1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846">
                  <a:moveTo>
                    <a:pt x="52" y="82"/>
                  </a:moveTo>
                  <a:lnTo>
                    <a:pt x="0" y="82"/>
                  </a:lnTo>
                  <a:lnTo>
                    <a:pt x="0" y="846"/>
                  </a:lnTo>
                  <a:lnTo>
                    <a:pt x="52" y="846"/>
                  </a:lnTo>
                  <a:lnTo>
                    <a:pt x="52" y="82"/>
                  </a:lnTo>
                  <a:close/>
                  <a:moveTo>
                    <a:pt x="5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52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6835775" y="3386138"/>
              <a:ext cx="82550" cy="121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" name="Rectangle 37"/>
            <p:cNvSpPr>
              <a:spLocks noChangeArrowheads="1"/>
            </p:cNvSpPr>
            <p:nvPr/>
          </p:nvSpPr>
          <p:spPr bwMode="auto">
            <a:xfrm>
              <a:off x="6835775" y="3255963"/>
              <a:ext cx="825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" name="Rectangle 38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solidFill>
              <a:srgbClr val="DC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2" name="Rectangle 39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Rectangle 40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4" name="Rectangle 41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5" name="Rectangle 42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solidFill>
              <a:srgbClr val="F18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Rectangle 43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6829425" y="3494088"/>
              <a:ext cx="180975" cy="209550"/>
            </a:xfrm>
            <a:custGeom>
              <a:avLst/>
              <a:gdLst>
                <a:gd name="T0" fmla="*/ 0 w 114"/>
                <a:gd name="T1" fmla="*/ 116 h 132"/>
                <a:gd name="T2" fmla="*/ 0 w 114"/>
                <a:gd name="T3" fmla="*/ 110 h 132"/>
                <a:gd name="T4" fmla="*/ 0 w 114"/>
                <a:gd name="T5" fmla="*/ 100 h 132"/>
                <a:gd name="T6" fmla="*/ 4 w 114"/>
                <a:gd name="T7" fmla="*/ 90 h 132"/>
                <a:gd name="T8" fmla="*/ 14 w 114"/>
                <a:gd name="T9" fmla="*/ 88 h 132"/>
                <a:gd name="T10" fmla="*/ 24 w 114"/>
                <a:gd name="T11" fmla="*/ 88 h 132"/>
                <a:gd name="T12" fmla="*/ 34 w 114"/>
                <a:gd name="T13" fmla="*/ 88 h 132"/>
                <a:gd name="T14" fmla="*/ 46 w 114"/>
                <a:gd name="T15" fmla="*/ 88 h 132"/>
                <a:gd name="T16" fmla="*/ 52 w 114"/>
                <a:gd name="T17" fmla="*/ 88 h 132"/>
                <a:gd name="T18" fmla="*/ 56 w 114"/>
                <a:gd name="T19" fmla="*/ 88 h 132"/>
                <a:gd name="T20" fmla="*/ 36 w 114"/>
                <a:gd name="T21" fmla="*/ 80 h 132"/>
                <a:gd name="T22" fmla="*/ 16 w 114"/>
                <a:gd name="T23" fmla="*/ 74 h 132"/>
                <a:gd name="T24" fmla="*/ 14 w 114"/>
                <a:gd name="T25" fmla="*/ 66 h 132"/>
                <a:gd name="T26" fmla="*/ 16 w 114"/>
                <a:gd name="T27" fmla="*/ 54 h 132"/>
                <a:gd name="T28" fmla="*/ 18 w 114"/>
                <a:gd name="T29" fmla="*/ 46 h 132"/>
                <a:gd name="T30" fmla="*/ 32 w 114"/>
                <a:gd name="T31" fmla="*/ 40 h 132"/>
                <a:gd name="T32" fmla="*/ 50 w 114"/>
                <a:gd name="T33" fmla="*/ 34 h 132"/>
                <a:gd name="T34" fmla="*/ 72 w 114"/>
                <a:gd name="T35" fmla="*/ 26 h 132"/>
                <a:gd name="T36" fmla="*/ 58 w 114"/>
                <a:gd name="T37" fmla="*/ 20 h 132"/>
                <a:gd name="T38" fmla="*/ 44 w 114"/>
                <a:gd name="T39" fmla="*/ 18 h 132"/>
                <a:gd name="T40" fmla="*/ 16 w 114"/>
                <a:gd name="T41" fmla="*/ 16 h 132"/>
                <a:gd name="T42" fmla="*/ 10 w 114"/>
                <a:gd name="T43" fmla="*/ 16 h 132"/>
                <a:gd name="T44" fmla="*/ 6 w 114"/>
                <a:gd name="T45" fmla="*/ 16 h 132"/>
                <a:gd name="T46" fmla="*/ 2 w 114"/>
                <a:gd name="T47" fmla="*/ 16 h 132"/>
                <a:gd name="T48" fmla="*/ 0 w 114"/>
                <a:gd name="T49" fmla="*/ 14 h 132"/>
                <a:gd name="T50" fmla="*/ 0 w 114"/>
                <a:gd name="T51" fmla="*/ 12 h 132"/>
                <a:gd name="T52" fmla="*/ 2 w 114"/>
                <a:gd name="T53" fmla="*/ 4 h 132"/>
                <a:gd name="T54" fmla="*/ 6 w 114"/>
                <a:gd name="T55" fmla="*/ 0 h 132"/>
                <a:gd name="T56" fmla="*/ 20 w 114"/>
                <a:gd name="T57" fmla="*/ 0 h 132"/>
                <a:gd name="T58" fmla="*/ 36 w 114"/>
                <a:gd name="T59" fmla="*/ 2 h 132"/>
                <a:gd name="T60" fmla="*/ 72 w 114"/>
                <a:gd name="T61" fmla="*/ 10 h 132"/>
                <a:gd name="T62" fmla="*/ 102 w 114"/>
                <a:gd name="T63" fmla="*/ 12 h 132"/>
                <a:gd name="T64" fmla="*/ 106 w 114"/>
                <a:gd name="T65" fmla="*/ 18 h 132"/>
                <a:gd name="T66" fmla="*/ 106 w 114"/>
                <a:gd name="T67" fmla="*/ 26 h 132"/>
                <a:gd name="T68" fmla="*/ 104 w 114"/>
                <a:gd name="T69" fmla="*/ 42 h 132"/>
                <a:gd name="T70" fmla="*/ 102 w 114"/>
                <a:gd name="T71" fmla="*/ 52 h 132"/>
                <a:gd name="T72" fmla="*/ 100 w 114"/>
                <a:gd name="T73" fmla="*/ 54 h 132"/>
                <a:gd name="T74" fmla="*/ 70 w 114"/>
                <a:gd name="T75" fmla="*/ 58 h 132"/>
                <a:gd name="T76" fmla="*/ 40 w 114"/>
                <a:gd name="T77" fmla="*/ 66 h 132"/>
                <a:gd name="T78" fmla="*/ 42 w 114"/>
                <a:gd name="T79" fmla="*/ 70 h 132"/>
                <a:gd name="T80" fmla="*/ 66 w 114"/>
                <a:gd name="T81" fmla="*/ 80 h 132"/>
                <a:gd name="T82" fmla="*/ 88 w 114"/>
                <a:gd name="T83" fmla="*/ 90 h 132"/>
                <a:gd name="T84" fmla="*/ 112 w 114"/>
                <a:gd name="T85" fmla="*/ 98 h 132"/>
                <a:gd name="T86" fmla="*/ 114 w 114"/>
                <a:gd name="T87" fmla="*/ 106 h 132"/>
                <a:gd name="T88" fmla="*/ 114 w 114"/>
                <a:gd name="T89" fmla="*/ 112 h 132"/>
                <a:gd name="T90" fmla="*/ 110 w 114"/>
                <a:gd name="T91" fmla="*/ 120 h 132"/>
                <a:gd name="T92" fmla="*/ 104 w 114"/>
                <a:gd name="T93" fmla="*/ 132 h 132"/>
                <a:gd name="T94" fmla="*/ 76 w 114"/>
                <a:gd name="T95" fmla="*/ 124 h 132"/>
                <a:gd name="T96" fmla="*/ 46 w 114"/>
                <a:gd name="T97" fmla="*/ 118 h 132"/>
                <a:gd name="T98" fmla="*/ 32 w 114"/>
                <a:gd name="T99" fmla="*/ 116 h 132"/>
                <a:gd name="T100" fmla="*/ 16 w 114"/>
                <a:gd name="T101" fmla="*/ 116 h 132"/>
                <a:gd name="T102" fmla="*/ 0 w 114"/>
                <a:gd name="T103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" h="132">
                  <a:moveTo>
                    <a:pt x="0" y="116"/>
                  </a:moveTo>
                  <a:lnTo>
                    <a:pt x="0" y="1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46" y="88"/>
                  </a:lnTo>
                  <a:lnTo>
                    <a:pt x="46" y="88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58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12"/>
                  </a:lnTo>
                  <a:lnTo>
                    <a:pt x="102" y="12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04" y="42"/>
                  </a:lnTo>
                  <a:lnTo>
                    <a:pt x="104" y="42"/>
                  </a:lnTo>
                  <a:lnTo>
                    <a:pt x="102" y="52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54" y="62"/>
                  </a:lnTo>
                  <a:lnTo>
                    <a:pt x="40" y="66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112" y="98"/>
                  </a:lnTo>
                  <a:lnTo>
                    <a:pt x="112" y="9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0" y="120"/>
                  </a:lnTo>
                  <a:lnTo>
                    <a:pt x="110" y="120"/>
                  </a:lnTo>
                  <a:lnTo>
                    <a:pt x="108" y="130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32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45"/>
            <p:cNvSpPr>
              <a:spLocks noEditPoints="1"/>
            </p:cNvSpPr>
            <p:nvPr/>
          </p:nvSpPr>
          <p:spPr bwMode="auto">
            <a:xfrm>
              <a:off x="6829425" y="3687763"/>
              <a:ext cx="107950" cy="111125"/>
            </a:xfrm>
            <a:custGeom>
              <a:avLst/>
              <a:gdLst>
                <a:gd name="T0" fmla="*/ 14 w 68"/>
                <a:gd name="T1" fmla="*/ 62 h 70"/>
                <a:gd name="T2" fmla="*/ 12 w 68"/>
                <a:gd name="T3" fmla="*/ 66 h 70"/>
                <a:gd name="T4" fmla="*/ 10 w 68"/>
                <a:gd name="T5" fmla="*/ 70 h 70"/>
                <a:gd name="T6" fmla="*/ 6 w 68"/>
                <a:gd name="T7" fmla="*/ 68 h 70"/>
                <a:gd name="T8" fmla="*/ 6 w 68"/>
                <a:gd name="T9" fmla="*/ 62 h 70"/>
                <a:gd name="T10" fmla="*/ 6 w 68"/>
                <a:gd name="T11" fmla="*/ 56 h 70"/>
                <a:gd name="T12" fmla="*/ 10 w 68"/>
                <a:gd name="T13" fmla="*/ 48 h 70"/>
                <a:gd name="T14" fmla="*/ 16 w 68"/>
                <a:gd name="T15" fmla="*/ 42 h 70"/>
                <a:gd name="T16" fmla="*/ 6 w 68"/>
                <a:gd name="T17" fmla="*/ 34 h 70"/>
                <a:gd name="T18" fmla="*/ 0 w 68"/>
                <a:gd name="T19" fmla="*/ 22 h 70"/>
                <a:gd name="T20" fmla="*/ 2 w 68"/>
                <a:gd name="T21" fmla="*/ 14 h 70"/>
                <a:gd name="T22" fmla="*/ 6 w 68"/>
                <a:gd name="T23" fmla="*/ 8 h 70"/>
                <a:gd name="T24" fmla="*/ 12 w 68"/>
                <a:gd name="T25" fmla="*/ 2 h 70"/>
                <a:gd name="T26" fmla="*/ 24 w 68"/>
                <a:gd name="T27" fmla="*/ 0 h 70"/>
                <a:gd name="T28" fmla="*/ 44 w 68"/>
                <a:gd name="T29" fmla="*/ 4 h 70"/>
                <a:gd name="T30" fmla="*/ 64 w 68"/>
                <a:gd name="T31" fmla="*/ 14 h 70"/>
                <a:gd name="T32" fmla="*/ 68 w 68"/>
                <a:gd name="T33" fmla="*/ 18 h 70"/>
                <a:gd name="T34" fmla="*/ 68 w 68"/>
                <a:gd name="T35" fmla="*/ 28 h 70"/>
                <a:gd name="T36" fmla="*/ 68 w 68"/>
                <a:gd name="T37" fmla="*/ 34 h 70"/>
                <a:gd name="T38" fmla="*/ 64 w 68"/>
                <a:gd name="T39" fmla="*/ 42 h 70"/>
                <a:gd name="T40" fmla="*/ 60 w 68"/>
                <a:gd name="T41" fmla="*/ 48 h 70"/>
                <a:gd name="T42" fmla="*/ 58 w 68"/>
                <a:gd name="T43" fmla="*/ 60 h 70"/>
                <a:gd name="T44" fmla="*/ 56 w 68"/>
                <a:gd name="T45" fmla="*/ 66 h 70"/>
                <a:gd name="T46" fmla="*/ 54 w 68"/>
                <a:gd name="T47" fmla="*/ 70 h 70"/>
                <a:gd name="T48" fmla="*/ 38 w 68"/>
                <a:gd name="T49" fmla="*/ 64 h 70"/>
                <a:gd name="T50" fmla="*/ 22 w 68"/>
                <a:gd name="T51" fmla="*/ 62 h 70"/>
                <a:gd name="T52" fmla="*/ 14 w 68"/>
                <a:gd name="T53" fmla="*/ 62 h 70"/>
                <a:gd name="T54" fmla="*/ 62 w 68"/>
                <a:gd name="T55" fmla="*/ 30 h 70"/>
                <a:gd name="T56" fmla="*/ 38 w 68"/>
                <a:gd name="T57" fmla="*/ 18 h 70"/>
                <a:gd name="T58" fmla="*/ 26 w 68"/>
                <a:gd name="T59" fmla="*/ 16 h 70"/>
                <a:gd name="T60" fmla="*/ 12 w 68"/>
                <a:gd name="T61" fmla="*/ 14 h 70"/>
                <a:gd name="T62" fmla="*/ 8 w 68"/>
                <a:gd name="T63" fmla="*/ 16 h 70"/>
                <a:gd name="T64" fmla="*/ 6 w 68"/>
                <a:gd name="T65" fmla="*/ 22 h 70"/>
                <a:gd name="T66" fmla="*/ 18 w 68"/>
                <a:gd name="T67" fmla="*/ 30 h 70"/>
                <a:gd name="T68" fmla="*/ 30 w 68"/>
                <a:gd name="T69" fmla="*/ 36 h 70"/>
                <a:gd name="T70" fmla="*/ 56 w 68"/>
                <a:gd name="T71" fmla="*/ 40 h 70"/>
                <a:gd name="T72" fmla="*/ 60 w 68"/>
                <a:gd name="T73" fmla="*/ 36 h 70"/>
                <a:gd name="T74" fmla="*/ 62 w 68"/>
                <a:gd name="T75" fmla="*/ 32 h 70"/>
                <a:gd name="T76" fmla="*/ 62 w 68"/>
                <a:gd name="T77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70">
                  <a:moveTo>
                    <a:pt x="14" y="62"/>
                  </a:moveTo>
                  <a:lnTo>
                    <a:pt x="14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54" y="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6" y="66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14" y="62"/>
                  </a:lnTo>
                  <a:lnTo>
                    <a:pt x="14" y="62"/>
                  </a:lnTo>
                  <a:close/>
                  <a:moveTo>
                    <a:pt x="62" y="30"/>
                  </a:moveTo>
                  <a:lnTo>
                    <a:pt x="62" y="30"/>
                  </a:lnTo>
                  <a:lnTo>
                    <a:pt x="50" y="2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2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8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2" y="38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6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6829425" y="3808413"/>
              <a:ext cx="107950" cy="101600"/>
            </a:xfrm>
            <a:custGeom>
              <a:avLst/>
              <a:gdLst>
                <a:gd name="T0" fmla="*/ 44 w 68"/>
                <a:gd name="T1" fmla="*/ 60 h 64"/>
                <a:gd name="T2" fmla="*/ 30 w 68"/>
                <a:gd name="T3" fmla="*/ 54 h 64"/>
                <a:gd name="T4" fmla="*/ 18 w 68"/>
                <a:gd name="T5" fmla="*/ 52 h 64"/>
                <a:gd name="T6" fmla="*/ 16 w 68"/>
                <a:gd name="T7" fmla="*/ 52 h 64"/>
                <a:gd name="T8" fmla="*/ 8 w 68"/>
                <a:gd name="T9" fmla="*/ 50 h 64"/>
                <a:gd name="T10" fmla="*/ 4 w 68"/>
                <a:gd name="T11" fmla="*/ 44 h 64"/>
                <a:gd name="T12" fmla="*/ 8 w 68"/>
                <a:gd name="T13" fmla="*/ 34 h 64"/>
                <a:gd name="T14" fmla="*/ 16 w 68"/>
                <a:gd name="T15" fmla="*/ 32 h 64"/>
                <a:gd name="T16" fmla="*/ 24 w 68"/>
                <a:gd name="T17" fmla="*/ 30 h 64"/>
                <a:gd name="T18" fmla="*/ 38 w 68"/>
                <a:gd name="T19" fmla="*/ 32 h 64"/>
                <a:gd name="T20" fmla="*/ 48 w 68"/>
                <a:gd name="T21" fmla="*/ 34 h 64"/>
                <a:gd name="T22" fmla="*/ 48 w 68"/>
                <a:gd name="T23" fmla="*/ 30 h 64"/>
                <a:gd name="T24" fmla="*/ 48 w 68"/>
                <a:gd name="T25" fmla="*/ 26 h 64"/>
                <a:gd name="T26" fmla="*/ 46 w 68"/>
                <a:gd name="T27" fmla="*/ 24 h 64"/>
                <a:gd name="T28" fmla="*/ 42 w 68"/>
                <a:gd name="T29" fmla="*/ 22 h 64"/>
                <a:gd name="T30" fmla="*/ 38 w 68"/>
                <a:gd name="T31" fmla="*/ 20 h 64"/>
                <a:gd name="T32" fmla="*/ 20 w 68"/>
                <a:gd name="T33" fmla="*/ 16 h 64"/>
                <a:gd name="T34" fmla="*/ 0 w 68"/>
                <a:gd name="T35" fmla="*/ 8 h 64"/>
                <a:gd name="T36" fmla="*/ 0 w 68"/>
                <a:gd name="T37" fmla="*/ 6 h 64"/>
                <a:gd name="T38" fmla="*/ 4 w 68"/>
                <a:gd name="T39" fmla="*/ 0 h 64"/>
                <a:gd name="T40" fmla="*/ 26 w 68"/>
                <a:gd name="T41" fmla="*/ 8 h 64"/>
                <a:gd name="T42" fmla="*/ 50 w 68"/>
                <a:gd name="T43" fmla="*/ 14 h 64"/>
                <a:gd name="T44" fmla="*/ 54 w 68"/>
                <a:gd name="T45" fmla="*/ 10 h 64"/>
                <a:gd name="T46" fmla="*/ 60 w 68"/>
                <a:gd name="T47" fmla="*/ 10 h 64"/>
                <a:gd name="T48" fmla="*/ 66 w 68"/>
                <a:gd name="T49" fmla="*/ 10 h 64"/>
                <a:gd name="T50" fmla="*/ 66 w 68"/>
                <a:gd name="T51" fmla="*/ 12 h 64"/>
                <a:gd name="T52" fmla="*/ 68 w 68"/>
                <a:gd name="T53" fmla="*/ 14 h 64"/>
                <a:gd name="T54" fmla="*/ 68 w 68"/>
                <a:gd name="T55" fmla="*/ 18 h 64"/>
                <a:gd name="T56" fmla="*/ 68 w 68"/>
                <a:gd name="T57" fmla="*/ 22 h 64"/>
                <a:gd name="T58" fmla="*/ 66 w 68"/>
                <a:gd name="T59" fmla="*/ 26 h 64"/>
                <a:gd name="T60" fmla="*/ 64 w 68"/>
                <a:gd name="T61" fmla="*/ 28 h 64"/>
                <a:gd name="T62" fmla="*/ 62 w 68"/>
                <a:gd name="T63" fmla="*/ 28 h 64"/>
                <a:gd name="T64" fmla="*/ 58 w 68"/>
                <a:gd name="T65" fmla="*/ 28 h 64"/>
                <a:gd name="T66" fmla="*/ 56 w 68"/>
                <a:gd name="T67" fmla="*/ 28 h 64"/>
                <a:gd name="T68" fmla="*/ 58 w 68"/>
                <a:gd name="T69" fmla="*/ 34 h 64"/>
                <a:gd name="T70" fmla="*/ 58 w 68"/>
                <a:gd name="T71" fmla="*/ 40 h 64"/>
                <a:gd name="T72" fmla="*/ 58 w 68"/>
                <a:gd name="T73" fmla="*/ 54 h 64"/>
                <a:gd name="T74" fmla="*/ 56 w 68"/>
                <a:gd name="T75" fmla="*/ 60 h 64"/>
                <a:gd name="T76" fmla="*/ 50 w 68"/>
                <a:gd name="T77" fmla="*/ 64 h 64"/>
                <a:gd name="T78" fmla="*/ 48 w 68"/>
                <a:gd name="T79" fmla="*/ 62 h 64"/>
                <a:gd name="T80" fmla="*/ 44 w 68"/>
                <a:gd name="T8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64">
                  <a:moveTo>
                    <a:pt x="44" y="60"/>
                  </a:moveTo>
                  <a:lnTo>
                    <a:pt x="44" y="6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4" y="62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4" y="60"/>
                  </a:lnTo>
                  <a:lnTo>
                    <a:pt x="4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Freeform 47"/>
            <p:cNvSpPr>
              <a:spLocks noEditPoints="1"/>
            </p:cNvSpPr>
            <p:nvPr/>
          </p:nvSpPr>
          <p:spPr bwMode="auto">
            <a:xfrm>
              <a:off x="6829425" y="3916363"/>
              <a:ext cx="180975" cy="139700"/>
            </a:xfrm>
            <a:custGeom>
              <a:avLst/>
              <a:gdLst>
                <a:gd name="T0" fmla="*/ 38 w 114"/>
                <a:gd name="T1" fmla="*/ 68 h 88"/>
                <a:gd name="T2" fmla="*/ 34 w 114"/>
                <a:gd name="T3" fmla="*/ 60 h 88"/>
                <a:gd name="T4" fmla="*/ 30 w 114"/>
                <a:gd name="T5" fmla="*/ 56 h 88"/>
                <a:gd name="T6" fmla="*/ 28 w 114"/>
                <a:gd name="T7" fmla="*/ 56 h 88"/>
                <a:gd name="T8" fmla="*/ 18 w 114"/>
                <a:gd name="T9" fmla="*/ 68 h 88"/>
                <a:gd name="T10" fmla="*/ 10 w 114"/>
                <a:gd name="T11" fmla="*/ 84 h 88"/>
                <a:gd name="T12" fmla="*/ 8 w 114"/>
                <a:gd name="T13" fmla="*/ 88 h 88"/>
                <a:gd name="T14" fmla="*/ 4 w 114"/>
                <a:gd name="T15" fmla="*/ 86 h 88"/>
                <a:gd name="T16" fmla="*/ 4 w 114"/>
                <a:gd name="T17" fmla="*/ 82 h 88"/>
                <a:gd name="T18" fmla="*/ 2 w 114"/>
                <a:gd name="T19" fmla="*/ 76 h 88"/>
                <a:gd name="T20" fmla="*/ 4 w 114"/>
                <a:gd name="T21" fmla="*/ 60 h 88"/>
                <a:gd name="T22" fmla="*/ 12 w 114"/>
                <a:gd name="T23" fmla="*/ 44 h 88"/>
                <a:gd name="T24" fmla="*/ 22 w 114"/>
                <a:gd name="T25" fmla="*/ 28 h 88"/>
                <a:gd name="T26" fmla="*/ 12 w 114"/>
                <a:gd name="T27" fmla="*/ 26 h 88"/>
                <a:gd name="T28" fmla="*/ 2 w 114"/>
                <a:gd name="T29" fmla="*/ 26 h 88"/>
                <a:gd name="T30" fmla="*/ 0 w 114"/>
                <a:gd name="T31" fmla="*/ 18 h 88"/>
                <a:gd name="T32" fmla="*/ 0 w 114"/>
                <a:gd name="T33" fmla="*/ 12 h 88"/>
                <a:gd name="T34" fmla="*/ 2 w 114"/>
                <a:gd name="T35" fmla="*/ 6 h 88"/>
                <a:gd name="T36" fmla="*/ 6 w 114"/>
                <a:gd name="T37" fmla="*/ 2 h 88"/>
                <a:gd name="T38" fmla="*/ 14 w 114"/>
                <a:gd name="T39" fmla="*/ 0 h 88"/>
                <a:gd name="T40" fmla="*/ 28 w 114"/>
                <a:gd name="T41" fmla="*/ 0 h 88"/>
                <a:gd name="T42" fmla="*/ 46 w 114"/>
                <a:gd name="T43" fmla="*/ 4 h 88"/>
                <a:gd name="T44" fmla="*/ 80 w 114"/>
                <a:gd name="T45" fmla="*/ 10 h 88"/>
                <a:gd name="T46" fmla="*/ 112 w 114"/>
                <a:gd name="T47" fmla="*/ 12 h 88"/>
                <a:gd name="T48" fmla="*/ 112 w 114"/>
                <a:gd name="T49" fmla="*/ 14 h 88"/>
                <a:gd name="T50" fmla="*/ 112 w 114"/>
                <a:gd name="T51" fmla="*/ 18 h 88"/>
                <a:gd name="T52" fmla="*/ 114 w 114"/>
                <a:gd name="T53" fmla="*/ 20 h 88"/>
                <a:gd name="T54" fmla="*/ 112 w 114"/>
                <a:gd name="T55" fmla="*/ 38 h 88"/>
                <a:gd name="T56" fmla="*/ 110 w 114"/>
                <a:gd name="T57" fmla="*/ 44 h 88"/>
                <a:gd name="T58" fmla="*/ 106 w 114"/>
                <a:gd name="T59" fmla="*/ 48 h 88"/>
                <a:gd name="T60" fmla="*/ 62 w 114"/>
                <a:gd name="T61" fmla="*/ 36 h 88"/>
                <a:gd name="T62" fmla="*/ 68 w 114"/>
                <a:gd name="T63" fmla="*/ 44 h 88"/>
                <a:gd name="T64" fmla="*/ 72 w 114"/>
                <a:gd name="T65" fmla="*/ 50 h 88"/>
                <a:gd name="T66" fmla="*/ 70 w 114"/>
                <a:gd name="T67" fmla="*/ 64 h 88"/>
                <a:gd name="T68" fmla="*/ 66 w 114"/>
                <a:gd name="T69" fmla="*/ 74 h 88"/>
                <a:gd name="T70" fmla="*/ 60 w 114"/>
                <a:gd name="T71" fmla="*/ 76 h 88"/>
                <a:gd name="T72" fmla="*/ 56 w 114"/>
                <a:gd name="T73" fmla="*/ 78 h 88"/>
                <a:gd name="T74" fmla="*/ 46 w 114"/>
                <a:gd name="T75" fmla="*/ 76 h 88"/>
                <a:gd name="T76" fmla="*/ 38 w 114"/>
                <a:gd name="T77" fmla="*/ 68 h 88"/>
                <a:gd name="T78" fmla="*/ 38 w 114"/>
                <a:gd name="T79" fmla="*/ 32 h 88"/>
                <a:gd name="T80" fmla="*/ 40 w 114"/>
                <a:gd name="T81" fmla="*/ 42 h 88"/>
                <a:gd name="T82" fmla="*/ 46 w 114"/>
                <a:gd name="T83" fmla="*/ 48 h 88"/>
                <a:gd name="T84" fmla="*/ 56 w 114"/>
                <a:gd name="T85" fmla="*/ 60 h 88"/>
                <a:gd name="T86" fmla="*/ 60 w 114"/>
                <a:gd name="T87" fmla="*/ 62 h 88"/>
                <a:gd name="T88" fmla="*/ 62 w 114"/>
                <a:gd name="T89" fmla="*/ 62 h 88"/>
                <a:gd name="T90" fmla="*/ 64 w 114"/>
                <a:gd name="T91" fmla="*/ 60 h 88"/>
                <a:gd name="T92" fmla="*/ 66 w 114"/>
                <a:gd name="T93" fmla="*/ 58 h 88"/>
                <a:gd name="T94" fmla="*/ 54 w 114"/>
                <a:gd name="T95" fmla="*/ 40 h 88"/>
                <a:gd name="T96" fmla="*/ 46 w 114"/>
                <a:gd name="T97" fmla="*/ 36 h 88"/>
                <a:gd name="T98" fmla="*/ 38 w 114"/>
                <a:gd name="T99" fmla="*/ 3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88">
                  <a:moveTo>
                    <a:pt x="38" y="68"/>
                  </a:moveTo>
                  <a:lnTo>
                    <a:pt x="38" y="68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2" y="58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4" y="76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96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4"/>
                  </a:lnTo>
                  <a:lnTo>
                    <a:pt x="112" y="14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44"/>
                  </a:lnTo>
                  <a:lnTo>
                    <a:pt x="106" y="48"/>
                  </a:lnTo>
                  <a:lnTo>
                    <a:pt x="106" y="4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68" y="70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60" y="76"/>
                  </a:lnTo>
                  <a:lnTo>
                    <a:pt x="56" y="78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38" y="68"/>
                  </a:lnTo>
                  <a:lnTo>
                    <a:pt x="38" y="68"/>
                  </a:lnTo>
                  <a:close/>
                  <a:moveTo>
                    <a:pt x="38" y="32"/>
                  </a:moveTo>
                  <a:lnTo>
                    <a:pt x="38" y="32"/>
                  </a:lnTo>
                  <a:lnTo>
                    <a:pt x="40" y="4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50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4" y="60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0" y="4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46" y="36"/>
                  </a:lnTo>
                  <a:lnTo>
                    <a:pt x="38" y="3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Freeform 48"/>
            <p:cNvSpPr>
              <a:spLocks noEditPoints="1"/>
            </p:cNvSpPr>
            <p:nvPr/>
          </p:nvSpPr>
          <p:spPr bwMode="auto">
            <a:xfrm>
              <a:off x="6829425" y="4049713"/>
              <a:ext cx="165100" cy="60325"/>
            </a:xfrm>
            <a:custGeom>
              <a:avLst/>
              <a:gdLst>
                <a:gd name="T0" fmla="*/ 10 w 104"/>
                <a:gd name="T1" fmla="*/ 28 h 38"/>
                <a:gd name="T2" fmla="*/ 8 w 104"/>
                <a:gd name="T3" fmla="*/ 30 h 38"/>
                <a:gd name="T4" fmla="*/ 6 w 104"/>
                <a:gd name="T5" fmla="*/ 30 h 38"/>
                <a:gd name="T6" fmla="*/ 2 w 104"/>
                <a:gd name="T7" fmla="*/ 30 h 38"/>
                <a:gd name="T8" fmla="*/ 0 w 104"/>
                <a:gd name="T9" fmla="*/ 26 h 38"/>
                <a:gd name="T10" fmla="*/ 2 w 104"/>
                <a:gd name="T11" fmla="*/ 18 h 38"/>
                <a:gd name="T12" fmla="*/ 4 w 104"/>
                <a:gd name="T13" fmla="*/ 10 h 38"/>
                <a:gd name="T14" fmla="*/ 8 w 104"/>
                <a:gd name="T15" fmla="*/ 6 h 38"/>
                <a:gd name="T16" fmla="*/ 14 w 104"/>
                <a:gd name="T17" fmla="*/ 0 h 38"/>
                <a:gd name="T18" fmla="*/ 18 w 104"/>
                <a:gd name="T19" fmla="*/ 0 h 38"/>
                <a:gd name="T20" fmla="*/ 26 w 104"/>
                <a:gd name="T21" fmla="*/ 0 h 38"/>
                <a:gd name="T22" fmla="*/ 40 w 104"/>
                <a:gd name="T23" fmla="*/ 2 h 38"/>
                <a:gd name="T24" fmla="*/ 56 w 104"/>
                <a:gd name="T25" fmla="*/ 4 h 38"/>
                <a:gd name="T26" fmla="*/ 58 w 104"/>
                <a:gd name="T27" fmla="*/ 8 h 38"/>
                <a:gd name="T28" fmla="*/ 60 w 104"/>
                <a:gd name="T29" fmla="*/ 12 h 38"/>
                <a:gd name="T30" fmla="*/ 60 w 104"/>
                <a:gd name="T31" fmla="*/ 18 h 38"/>
                <a:gd name="T32" fmla="*/ 58 w 104"/>
                <a:gd name="T33" fmla="*/ 24 h 38"/>
                <a:gd name="T34" fmla="*/ 58 w 104"/>
                <a:gd name="T35" fmla="*/ 28 h 38"/>
                <a:gd name="T36" fmla="*/ 54 w 104"/>
                <a:gd name="T37" fmla="*/ 32 h 38"/>
                <a:gd name="T38" fmla="*/ 22 w 104"/>
                <a:gd name="T39" fmla="*/ 26 h 38"/>
                <a:gd name="T40" fmla="*/ 18 w 104"/>
                <a:gd name="T41" fmla="*/ 26 h 38"/>
                <a:gd name="T42" fmla="*/ 12 w 104"/>
                <a:gd name="T43" fmla="*/ 28 h 38"/>
                <a:gd name="T44" fmla="*/ 84 w 104"/>
                <a:gd name="T45" fmla="*/ 22 h 38"/>
                <a:gd name="T46" fmla="*/ 86 w 104"/>
                <a:gd name="T47" fmla="*/ 14 h 38"/>
                <a:gd name="T48" fmla="*/ 90 w 104"/>
                <a:gd name="T49" fmla="*/ 6 h 38"/>
                <a:gd name="T50" fmla="*/ 92 w 104"/>
                <a:gd name="T51" fmla="*/ 6 h 38"/>
                <a:gd name="T52" fmla="*/ 100 w 104"/>
                <a:gd name="T53" fmla="*/ 8 h 38"/>
                <a:gd name="T54" fmla="*/ 104 w 104"/>
                <a:gd name="T55" fmla="*/ 16 h 38"/>
                <a:gd name="T56" fmla="*/ 104 w 104"/>
                <a:gd name="T57" fmla="*/ 18 h 38"/>
                <a:gd name="T58" fmla="*/ 102 w 104"/>
                <a:gd name="T59" fmla="*/ 26 h 38"/>
                <a:gd name="T60" fmla="*/ 100 w 104"/>
                <a:gd name="T61" fmla="*/ 32 h 38"/>
                <a:gd name="T62" fmla="*/ 94 w 104"/>
                <a:gd name="T63" fmla="*/ 36 h 38"/>
                <a:gd name="T64" fmla="*/ 88 w 104"/>
                <a:gd name="T65" fmla="*/ 38 h 38"/>
                <a:gd name="T66" fmla="*/ 84 w 104"/>
                <a:gd name="T67" fmla="*/ 30 h 38"/>
                <a:gd name="T68" fmla="*/ 84 w 104"/>
                <a:gd name="T6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38">
                  <a:moveTo>
                    <a:pt x="12" y="28"/>
                  </a:moveTo>
                  <a:lnTo>
                    <a:pt x="10" y="28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84" y="22"/>
                  </a:moveTo>
                  <a:lnTo>
                    <a:pt x="84" y="2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2" y="12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94" y="36"/>
                  </a:lnTo>
                  <a:lnTo>
                    <a:pt x="90" y="38"/>
                  </a:lnTo>
                  <a:lnTo>
                    <a:pt x="88" y="38"/>
                  </a:lnTo>
                  <a:lnTo>
                    <a:pt x="88" y="38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4" y="22"/>
                  </a:lnTo>
                  <a:lnTo>
                    <a:pt x="8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6829425" y="4097338"/>
              <a:ext cx="107950" cy="133350"/>
            </a:xfrm>
            <a:custGeom>
              <a:avLst/>
              <a:gdLst>
                <a:gd name="T0" fmla="*/ 14 w 68"/>
                <a:gd name="T1" fmla="*/ 78 h 84"/>
                <a:gd name="T2" fmla="*/ 10 w 68"/>
                <a:gd name="T3" fmla="*/ 82 h 84"/>
                <a:gd name="T4" fmla="*/ 6 w 68"/>
                <a:gd name="T5" fmla="*/ 84 h 84"/>
                <a:gd name="T6" fmla="*/ 4 w 68"/>
                <a:gd name="T7" fmla="*/ 80 h 84"/>
                <a:gd name="T8" fmla="*/ 4 w 68"/>
                <a:gd name="T9" fmla="*/ 74 h 84"/>
                <a:gd name="T10" fmla="*/ 4 w 68"/>
                <a:gd name="T11" fmla="*/ 72 h 84"/>
                <a:gd name="T12" fmla="*/ 8 w 68"/>
                <a:gd name="T13" fmla="*/ 60 h 84"/>
                <a:gd name="T14" fmla="*/ 14 w 68"/>
                <a:gd name="T15" fmla="*/ 54 h 84"/>
                <a:gd name="T16" fmla="*/ 22 w 68"/>
                <a:gd name="T17" fmla="*/ 52 h 84"/>
                <a:gd name="T18" fmla="*/ 28 w 68"/>
                <a:gd name="T19" fmla="*/ 50 h 84"/>
                <a:gd name="T20" fmla="*/ 36 w 68"/>
                <a:gd name="T21" fmla="*/ 50 h 84"/>
                <a:gd name="T22" fmla="*/ 40 w 68"/>
                <a:gd name="T23" fmla="*/ 50 h 84"/>
                <a:gd name="T24" fmla="*/ 32 w 68"/>
                <a:gd name="T25" fmla="*/ 46 h 84"/>
                <a:gd name="T26" fmla="*/ 22 w 68"/>
                <a:gd name="T27" fmla="*/ 40 h 84"/>
                <a:gd name="T28" fmla="*/ 2 w 68"/>
                <a:gd name="T29" fmla="*/ 34 h 84"/>
                <a:gd name="T30" fmla="*/ 0 w 68"/>
                <a:gd name="T31" fmla="*/ 32 h 84"/>
                <a:gd name="T32" fmla="*/ 0 w 68"/>
                <a:gd name="T33" fmla="*/ 28 h 84"/>
                <a:gd name="T34" fmla="*/ 2 w 68"/>
                <a:gd name="T35" fmla="*/ 20 h 84"/>
                <a:gd name="T36" fmla="*/ 6 w 68"/>
                <a:gd name="T37" fmla="*/ 10 h 84"/>
                <a:gd name="T38" fmla="*/ 8 w 68"/>
                <a:gd name="T39" fmla="*/ 8 h 84"/>
                <a:gd name="T40" fmla="*/ 18 w 68"/>
                <a:gd name="T41" fmla="*/ 6 h 84"/>
                <a:gd name="T42" fmla="*/ 32 w 68"/>
                <a:gd name="T43" fmla="*/ 6 h 84"/>
                <a:gd name="T44" fmla="*/ 42 w 68"/>
                <a:gd name="T45" fmla="*/ 6 h 84"/>
                <a:gd name="T46" fmla="*/ 42 w 68"/>
                <a:gd name="T47" fmla="*/ 2 h 84"/>
                <a:gd name="T48" fmla="*/ 42 w 68"/>
                <a:gd name="T49" fmla="*/ 0 h 84"/>
                <a:gd name="T50" fmla="*/ 54 w 68"/>
                <a:gd name="T51" fmla="*/ 0 h 84"/>
                <a:gd name="T52" fmla="*/ 64 w 68"/>
                <a:gd name="T53" fmla="*/ 2 h 84"/>
                <a:gd name="T54" fmla="*/ 66 w 68"/>
                <a:gd name="T55" fmla="*/ 6 h 84"/>
                <a:gd name="T56" fmla="*/ 68 w 68"/>
                <a:gd name="T57" fmla="*/ 10 h 84"/>
                <a:gd name="T58" fmla="*/ 68 w 68"/>
                <a:gd name="T59" fmla="*/ 14 h 84"/>
                <a:gd name="T60" fmla="*/ 68 w 68"/>
                <a:gd name="T61" fmla="*/ 16 h 84"/>
                <a:gd name="T62" fmla="*/ 68 w 68"/>
                <a:gd name="T63" fmla="*/ 18 h 84"/>
                <a:gd name="T64" fmla="*/ 68 w 68"/>
                <a:gd name="T65" fmla="*/ 22 h 84"/>
                <a:gd name="T66" fmla="*/ 68 w 68"/>
                <a:gd name="T67" fmla="*/ 28 h 84"/>
                <a:gd name="T68" fmla="*/ 66 w 68"/>
                <a:gd name="T69" fmla="*/ 32 h 84"/>
                <a:gd name="T70" fmla="*/ 54 w 68"/>
                <a:gd name="T71" fmla="*/ 32 h 84"/>
                <a:gd name="T72" fmla="*/ 40 w 68"/>
                <a:gd name="T73" fmla="*/ 32 h 84"/>
                <a:gd name="T74" fmla="*/ 30 w 68"/>
                <a:gd name="T75" fmla="*/ 32 h 84"/>
                <a:gd name="T76" fmla="*/ 52 w 68"/>
                <a:gd name="T77" fmla="*/ 42 h 84"/>
                <a:gd name="T78" fmla="*/ 64 w 68"/>
                <a:gd name="T79" fmla="*/ 52 h 84"/>
                <a:gd name="T80" fmla="*/ 62 w 68"/>
                <a:gd name="T81" fmla="*/ 70 h 84"/>
                <a:gd name="T82" fmla="*/ 60 w 68"/>
                <a:gd name="T83" fmla="*/ 78 h 84"/>
                <a:gd name="T84" fmla="*/ 56 w 68"/>
                <a:gd name="T85" fmla="*/ 84 h 84"/>
                <a:gd name="T86" fmla="*/ 44 w 68"/>
                <a:gd name="T87" fmla="*/ 80 h 84"/>
                <a:gd name="T88" fmla="*/ 24 w 68"/>
                <a:gd name="T89" fmla="*/ 76 h 84"/>
                <a:gd name="T90" fmla="*/ 20 w 68"/>
                <a:gd name="T91" fmla="*/ 76 h 84"/>
                <a:gd name="T92" fmla="*/ 14 w 68"/>
                <a:gd name="T9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84">
                  <a:moveTo>
                    <a:pt x="14" y="78"/>
                  </a:moveTo>
                  <a:lnTo>
                    <a:pt x="14" y="78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4" y="76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60"/>
                  </a:lnTo>
                  <a:lnTo>
                    <a:pt x="1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8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2" y="4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40" y="32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60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0" y="78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32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Freeform 50"/>
            <p:cNvSpPr>
              <a:spLocks noEditPoints="1"/>
            </p:cNvSpPr>
            <p:nvPr/>
          </p:nvSpPr>
          <p:spPr bwMode="auto">
            <a:xfrm>
              <a:off x="6769100" y="4224338"/>
              <a:ext cx="180975" cy="149225"/>
            </a:xfrm>
            <a:custGeom>
              <a:avLst/>
              <a:gdLst>
                <a:gd name="T0" fmla="*/ 94 w 114"/>
                <a:gd name="T1" fmla="*/ 86 h 94"/>
                <a:gd name="T2" fmla="*/ 48 w 114"/>
                <a:gd name="T3" fmla="*/ 76 h 94"/>
                <a:gd name="T4" fmla="*/ 24 w 114"/>
                <a:gd name="T5" fmla="*/ 72 h 94"/>
                <a:gd name="T6" fmla="*/ 2 w 114"/>
                <a:gd name="T7" fmla="*/ 72 h 94"/>
                <a:gd name="T8" fmla="*/ 0 w 114"/>
                <a:gd name="T9" fmla="*/ 62 h 94"/>
                <a:gd name="T10" fmla="*/ 2 w 114"/>
                <a:gd name="T11" fmla="*/ 50 h 94"/>
                <a:gd name="T12" fmla="*/ 6 w 114"/>
                <a:gd name="T13" fmla="*/ 40 h 94"/>
                <a:gd name="T14" fmla="*/ 28 w 114"/>
                <a:gd name="T15" fmla="*/ 42 h 94"/>
                <a:gd name="T16" fmla="*/ 50 w 114"/>
                <a:gd name="T17" fmla="*/ 46 h 94"/>
                <a:gd name="T18" fmla="*/ 44 w 114"/>
                <a:gd name="T19" fmla="*/ 40 h 94"/>
                <a:gd name="T20" fmla="*/ 38 w 114"/>
                <a:gd name="T21" fmla="*/ 28 h 94"/>
                <a:gd name="T22" fmla="*/ 40 w 114"/>
                <a:gd name="T23" fmla="*/ 22 h 94"/>
                <a:gd name="T24" fmla="*/ 44 w 114"/>
                <a:gd name="T25" fmla="*/ 12 h 94"/>
                <a:gd name="T26" fmla="*/ 52 w 114"/>
                <a:gd name="T27" fmla="*/ 4 h 94"/>
                <a:gd name="T28" fmla="*/ 68 w 114"/>
                <a:gd name="T29" fmla="*/ 0 h 94"/>
                <a:gd name="T30" fmla="*/ 92 w 114"/>
                <a:gd name="T31" fmla="*/ 6 h 94"/>
                <a:gd name="T32" fmla="*/ 104 w 114"/>
                <a:gd name="T33" fmla="*/ 12 h 94"/>
                <a:gd name="T34" fmla="*/ 112 w 114"/>
                <a:gd name="T35" fmla="*/ 20 h 94"/>
                <a:gd name="T36" fmla="*/ 114 w 114"/>
                <a:gd name="T37" fmla="*/ 28 h 94"/>
                <a:gd name="T38" fmla="*/ 112 w 114"/>
                <a:gd name="T39" fmla="*/ 42 h 94"/>
                <a:gd name="T40" fmla="*/ 106 w 114"/>
                <a:gd name="T41" fmla="*/ 58 h 94"/>
                <a:gd name="T42" fmla="*/ 106 w 114"/>
                <a:gd name="T43" fmla="*/ 66 h 94"/>
                <a:gd name="T44" fmla="*/ 106 w 114"/>
                <a:gd name="T45" fmla="*/ 82 h 94"/>
                <a:gd name="T46" fmla="*/ 100 w 114"/>
                <a:gd name="T47" fmla="*/ 94 h 94"/>
                <a:gd name="T48" fmla="*/ 96 w 114"/>
                <a:gd name="T49" fmla="*/ 90 h 94"/>
                <a:gd name="T50" fmla="*/ 94 w 114"/>
                <a:gd name="T51" fmla="*/ 86 h 94"/>
                <a:gd name="T52" fmla="*/ 104 w 114"/>
                <a:gd name="T53" fmla="*/ 42 h 94"/>
                <a:gd name="T54" fmla="*/ 100 w 114"/>
                <a:gd name="T55" fmla="*/ 34 h 94"/>
                <a:gd name="T56" fmla="*/ 90 w 114"/>
                <a:gd name="T57" fmla="*/ 26 h 94"/>
                <a:gd name="T58" fmla="*/ 82 w 114"/>
                <a:gd name="T59" fmla="*/ 22 h 94"/>
                <a:gd name="T60" fmla="*/ 56 w 114"/>
                <a:gd name="T61" fmla="*/ 18 h 94"/>
                <a:gd name="T62" fmla="*/ 50 w 114"/>
                <a:gd name="T63" fmla="*/ 20 h 94"/>
                <a:gd name="T64" fmla="*/ 46 w 114"/>
                <a:gd name="T65" fmla="*/ 22 h 94"/>
                <a:gd name="T66" fmla="*/ 46 w 114"/>
                <a:gd name="T67" fmla="*/ 26 h 94"/>
                <a:gd name="T68" fmla="*/ 58 w 114"/>
                <a:gd name="T69" fmla="*/ 38 h 94"/>
                <a:gd name="T70" fmla="*/ 72 w 114"/>
                <a:gd name="T71" fmla="*/ 48 h 94"/>
                <a:gd name="T72" fmla="*/ 80 w 114"/>
                <a:gd name="T73" fmla="*/ 50 h 94"/>
                <a:gd name="T74" fmla="*/ 88 w 114"/>
                <a:gd name="T75" fmla="*/ 52 h 94"/>
                <a:gd name="T76" fmla="*/ 94 w 114"/>
                <a:gd name="T77" fmla="*/ 54 h 94"/>
                <a:gd name="T78" fmla="*/ 98 w 114"/>
                <a:gd name="T79" fmla="*/ 54 h 94"/>
                <a:gd name="T80" fmla="*/ 100 w 114"/>
                <a:gd name="T81" fmla="*/ 52 h 94"/>
                <a:gd name="T82" fmla="*/ 104 w 114"/>
                <a:gd name="T83" fmla="*/ 48 h 94"/>
                <a:gd name="T84" fmla="*/ 104 w 114"/>
                <a:gd name="T85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4" h="94">
                  <a:moveTo>
                    <a:pt x="94" y="86"/>
                  </a:moveTo>
                  <a:lnTo>
                    <a:pt x="94" y="86"/>
                  </a:lnTo>
                  <a:lnTo>
                    <a:pt x="70" y="80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24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0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4" y="1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0" y="52"/>
                  </a:lnTo>
                  <a:lnTo>
                    <a:pt x="106" y="5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92"/>
                  </a:lnTo>
                  <a:lnTo>
                    <a:pt x="100" y="94"/>
                  </a:lnTo>
                  <a:lnTo>
                    <a:pt x="100" y="94"/>
                  </a:lnTo>
                  <a:lnTo>
                    <a:pt x="96" y="90"/>
                  </a:lnTo>
                  <a:lnTo>
                    <a:pt x="96" y="90"/>
                  </a:lnTo>
                  <a:lnTo>
                    <a:pt x="94" y="86"/>
                  </a:lnTo>
                  <a:lnTo>
                    <a:pt x="94" y="86"/>
                  </a:lnTo>
                  <a:close/>
                  <a:moveTo>
                    <a:pt x="104" y="42"/>
                  </a:moveTo>
                  <a:lnTo>
                    <a:pt x="104" y="42"/>
                  </a:lnTo>
                  <a:lnTo>
                    <a:pt x="100" y="34"/>
                  </a:lnTo>
                  <a:lnTo>
                    <a:pt x="96" y="30"/>
                  </a:lnTo>
                  <a:lnTo>
                    <a:pt x="90" y="26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70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2" y="32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8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2"/>
                  </a:lnTo>
                  <a:lnTo>
                    <a:pt x="104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94" name="组 93"/>
          <p:cNvGrpSpPr/>
          <p:nvPr/>
        </p:nvGrpSpPr>
        <p:grpSpPr>
          <a:xfrm rot="18187279">
            <a:off x="10207472" y="173945"/>
            <a:ext cx="489613" cy="2127676"/>
            <a:chOff x="6489700" y="1887538"/>
            <a:chExt cx="688975" cy="29940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5" name="Freeform 5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  <a:close/>
                </a:path>
              </a:pathLst>
            </a:custGeom>
            <a:solidFill>
              <a:srgbClr val="010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6" name="Freeform 6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7" name="Freeform 7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8" name="Freeform 8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9" name="Freeform 9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0" name="Freeform 10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1" name="Freeform 11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2" name="Freeform 12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3" name="Freeform 13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3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4" name="Freeform 14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5" name="Freeform 15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6" name="Freeform 16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7" name="Rectangle 17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8" name="Rectangle 18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9" name="Rectangle 19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solidFill>
              <a:srgbClr val="E4E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0" name="Rectangle 20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1" name="Rectangle 21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solidFill>
              <a:srgbClr val="B8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2" name="Rectangle 22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3" name="Rectangle 23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solidFill>
              <a:srgbClr val="E20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4" name="Rectangle 24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5" name="Freeform 25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6" name="Freeform 26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7" name="Freeform 27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8" name="Freeform 28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9" name="Freeform 29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0" name="Freeform 30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1" name="Freeform 31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A1A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2" name="Freeform 32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3" name="Rectangle 33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4" name="Rectangle 34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5" name="Freeform 35"/>
            <p:cNvSpPr>
              <a:spLocks noEditPoints="1"/>
            </p:cNvSpPr>
            <p:nvPr/>
          </p:nvSpPr>
          <p:spPr bwMode="auto">
            <a:xfrm>
              <a:off x="6835775" y="3255963"/>
              <a:ext cx="82550" cy="1343025"/>
            </a:xfrm>
            <a:custGeom>
              <a:avLst/>
              <a:gdLst>
                <a:gd name="T0" fmla="*/ 52 w 52"/>
                <a:gd name="T1" fmla="*/ 82 h 846"/>
                <a:gd name="T2" fmla="*/ 0 w 52"/>
                <a:gd name="T3" fmla="*/ 82 h 846"/>
                <a:gd name="T4" fmla="*/ 0 w 52"/>
                <a:gd name="T5" fmla="*/ 846 h 846"/>
                <a:gd name="T6" fmla="*/ 52 w 52"/>
                <a:gd name="T7" fmla="*/ 846 h 846"/>
                <a:gd name="T8" fmla="*/ 52 w 52"/>
                <a:gd name="T9" fmla="*/ 82 h 846"/>
                <a:gd name="T10" fmla="*/ 52 w 52"/>
                <a:gd name="T11" fmla="*/ 0 h 846"/>
                <a:gd name="T12" fmla="*/ 0 w 52"/>
                <a:gd name="T13" fmla="*/ 0 h 846"/>
                <a:gd name="T14" fmla="*/ 0 w 52"/>
                <a:gd name="T15" fmla="*/ 40 h 846"/>
                <a:gd name="T16" fmla="*/ 52 w 52"/>
                <a:gd name="T17" fmla="*/ 40 h 846"/>
                <a:gd name="T18" fmla="*/ 52 w 52"/>
                <a:gd name="T1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846">
                  <a:moveTo>
                    <a:pt x="52" y="82"/>
                  </a:moveTo>
                  <a:lnTo>
                    <a:pt x="0" y="82"/>
                  </a:lnTo>
                  <a:lnTo>
                    <a:pt x="0" y="846"/>
                  </a:lnTo>
                  <a:lnTo>
                    <a:pt x="52" y="846"/>
                  </a:lnTo>
                  <a:lnTo>
                    <a:pt x="52" y="82"/>
                  </a:lnTo>
                  <a:close/>
                  <a:moveTo>
                    <a:pt x="5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52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6" name="Rectangle 36"/>
            <p:cNvSpPr>
              <a:spLocks noChangeArrowheads="1"/>
            </p:cNvSpPr>
            <p:nvPr/>
          </p:nvSpPr>
          <p:spPr bwMode="auto">
            <a:xfrm>
              <a:off x="6835775" y="3386138"/>
              <a:ext cx="82550" cy="121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7" name="Rectangle 37"/>
            <p:cNvSpPr>
              <a:spLocks noChangeArrowheads="1"/>
            </p:cNvSpPr>
            <p:nvPr/>
          </p:nvSpPr>
          <p:spPr bwMode="auto">
            <a:xfrm>
              <a:off x="6835775" y="3255963"/>
              <a:ext cx="825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8" name="Rectangle 38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solidFill>
              <a:srgbClr val="DC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9" name="Rectangle 39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0" name="Rectangle 40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1" name="Rectangle 41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2" name="Rectangle 42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solidFill>
              <a:srgbClr val="F18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3" name="Rectangle 43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4" name="Freeform 44"/>
            <p:cNvSpPr/>
            <p:nvPr/>
          </p:nvSpPr>
          <p:spPr bwMode="auto">
            <a:xfrm>
              <a:off x="6829425" y="3494088"/>
              <a:ext cx="180975" cy="209550"/>
            </a:xfrm>
            <a:custGeom>
              <a:avLst/>
              <a:gdLst>
                <a:gd name="T0" fmla="*/ 0 w 114"/>
                <a:gd name="T1" fmla="*/ 116 h 132"/>
                <a:gd name="T2" fmla="*/ 0 w 114"/>
                <a:gd name="T3" fmla="*/ 110 h 132"/>
                <a:gd name="T4" fmla="*/ 0 w 114"/>
                <a:gd name="T5" fmla="*/ 100 h 132"/>
                <a:gd name="T6" fmla="*/ 4 w 114"/>
                <a:gd name="T7" fmla="*/ 90 h 132"/>
                <a:gd name="T8" fmla="*/ 14 w 114"/>
                <a:gd name="T9" fmla="*/ 88 h 132"/>
                <a:gd name="T10" fmla="*/ 24 w 114"/>
                <a:gd name="T11" fmla="*/ 88 h 132"/>
                <a:gd name="T12" fmla="*/ 34 w 114"/>
                <a:gd name="T13" fmla="*/ 88 h 132"/>
                <a:gd name="T14" fmla="*/ 46 w 114"/>
                <a:gd name="T15" fmla="*/ 88 h 132"/>
                <a:gd name="T16" fmla="*/ 52 w 114"/>
                <a:gd name="T17" fmla="*/ 88 h 132"/>
                <a:gd name="T18" fmla="*/ 56 w 114"/>
                <a:gd name="T19" fmla="*/ 88 h 132"/>
                <a:gd name="T20" fmla="*/ 36 w 114"/>
                <a:gd name="T21" fmla="*/ 80 h 132"/>
                <a:gd name="T22" fmla="*/ 16 w 114"/>
                <a:gd name="T23" fmla="*/ 74 h 132"/>
                <a:gd name="T24" fmla="*/ 14 w 114"/>
                <a:gd name="T25" fmla="*/ 66 h 132"/>
                <a:gd name="T26" fmla="*/ 16 w 114"/>
                <a:gd name="T27" fmla="*/ 54 h 132"/>
                <a:gd name="T28" fmla="*/ 18 w 114"/>
                <a:gd name="T29" fmla="*/ 46 h 132"/>
                <a:gd name="T30" fmla="*/ 32 w 114"/>
                <a:gd name="T31" fmla="*/ 40 h 132"/>
                <a:gd name="T32" fmla="*/ 50 w 114"/>
                <a:gd name="T33" fmla="*/ 34 h 132"/>
                <a:gd name="T34" fmla="*/ 72 w 114"/>
                <a:gd name="T35" fmla="*/ 26 h 132"/>
                <a:gd name="T36" fmla="*/ 58 w 114"/>
                <a:gd name="T37" fmla="*/ 20 h 132"/>
                <a:gd name="T38" fmla="*/ 44 w 114"/>
                <a:gd name="T39" fmla="*/ 18 h 132"/>
                <a:gd name="T40" fmla="*/ 16 w 114"/>
                <a:gd name="T41" fmla="*/ 16 h 132"/>
                <a:gd name="T42" fmla="*/ 10 w 114"/>
                <a:gd name="T43" fmla="*/ 16 h 132"/>
                <a:gd name="T44" fmla="*/ 6 w 114"/>
                <a:gd name="T45" fmla="*/ 16 h 132"/>
                <a:gd name="T46" fmla="*/ 2 w 114"/>
                <a:gd name="T47" fmla="*/ 16 h 132"/>
                <a:gd name="T48" fmla="*/ 0 w 114"/>
                <a:gd name="T49" fmla="*/ 14 h 132"/>
                <a:gd name="T50" fmla="*/ 0 w 114"/>
                <a:gd name="T51" fmla="*/ 12 h 132"/>
                <a:gd name="T52" fmla="*/ 2 w 114"/>
                <a:gd name="T53" fmla="*/ 4 h 132"/>
                <a:gd name="T54" fmla="*/ 6 w 114"/>
                <a:gd name="T55" fmla="*/ 0 h 132"/>
                <a:gd name="T56" fmla="*/ 20 w 114"/>
                <a:gd name="T57" fmla="*/ 0 h 132"/>
                <a:gd name="T58" fmla="*/ 36 w 114"/>
                <a:gd name="T59" fmla="*/ 2 h 132"/>
                <a:gd name="T60" fmla="*/ 72 w 114"/>
                <a:gd name="T61" fmla="*/ 10 h 132"/>
                <a:gd name="T62" fmla="*/ 102 w 114"/>
                <a:gd name="T63" fmla="*/ 12 h 132"/>
                <a:gd name="T64" fmla="*/ 106 w 114"/>
                <a:gd name="T65" fmla="*/ 18 h 132"/>
                <a:gd name="T66" fmla="*/ 106 w 114"/>
                <a:gd name="T67" fmla="*/ 26 h 132"/>
                <a:gd name="T68" fmla="*/ 104 w 114"/>
                <a:gd name="T69" fmla="*/ 42 h 132"/>
                <a:gd name="T70" fmla="*/ 102 w 114"/>
                <a:gd name="T71" fmla="*/ 52 h 132"/>
                <a:gd name="T72" fmla="*/ 100 w 114"/>
                <a:gd name="T73" fmla="*/ 54 h 132"/>
                <a:gd name="T74" fmla="*/ 70 w 114"/>
                <a:gd name="T75" fmla="*/ 58 h 132"/>
                <a:gd name="T76" fmla="*/ 40 w 114"/>
                <a:gd name="T77" fmla="*/ 66 h 132"/>
                <a:gd name="T78" fmla="*/ 42 w 114"/>
                <a:gd name="T79" fmla="*/ 70 h 132"/>
                <a:gd name="T80" fmla="*/ 66 w 114"/>
                <a:gd name="T81" fmla="*/ 80 h 132"/>
                <a:gd name="T82" fmla="*/ 88 w 114"/>
                <a:gd name="T83" fmla="*/ 90 h 132"/>
                <a:gd name="T84" fmla="*/ 112 w 114"/>
                <a:gd name="T85" fmla="*/ 98 h 132"/>
                <a:gd name="T86" fmla="*/ 114 w 114"/>
                <a:gd name="T87" fmla="*/ 106 h 132"/>
                <a:gd name="T88" fmla="*/ 114 w 114"/>
                <a:gd name="T89" fmla="*/ 112 h 132"/>
                <a:gd name="T90" fmla="*/ 110 w 114"/>
                <a:gd name="T91" fmla="*/ 120 h 132"/>
                <a:gd name="T92" fmla="*/ 104 w 114"/>
                <a:gd name="T93" fmla="*/ 132 h 132"/>
                <a:gd name="T94" fmla="*/ 76 w 114"/>
                <a:gd name="T95" fmla="*/ 124 h 132"/>
                <a:gd name="T96" fmla="*/ 46 w 114"/>
                <a:gd name="T97" fmla="*/ 118 h 132"/>
                <a:gd name="T98" fmla="*/ 32 w 114"/>
                <a:gd name="T99" fmla="*/ 116 h 132"/>
                <a:gd name="T100" fmla="*/ 16 w 114"/>
                <a:gd name="T101" fmla="*/ 116 h 132"/>
                <a:gd name="T102" fmla="*/ 0 w 114"/>
                <a:gd name="T103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" h="132">
                  <a:moveTo>
                    <a:pt x="0" y="116"/>
                  </a:moveTo>
                  <a:lnTo>
                    <a:pt x="0" y="1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46" y="88"/>
                  </a:lnTo>
                  <a:lnTo>
                    <a:pt x="46" y="88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58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12"/>
                  </a:lnTo>
                  <a:lnTo>
                    <a:pt x="102" y="12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04" y="42"/>
                  </a:lnTo>
                  <a:lnTo>
                    <a:pt x="104" y="42"/>
                  </a:lnTo>
                  <a:lnTo>
                    <a:pt x="102" y="52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54" y="62"/>
                  </a:lnTo>
                  <a:lnTo>
                    <a:pt x="40" y="66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112" y="98"/>
                  </a:lnTo>
                  <a:lnTo>
                    <a:pt x="112" y="9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0" y="120"/>
                  </a:lnTo>
                  <a:lnTo>
                    <a:pt x="110" y="120"/>
                  </a:lnTo>
                  <a:lnTo>
                    <a:pt x="108" y="130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32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5" name="Freeform 45"/>
            <p:cNvSpPr>
              <a:spLocks noEditPoints="1"/>
            </p:cNvSpPr>
            <p:nvPr/>
          </p:nvSpPr>
          <p:spPr bwMode="auto">
            <a:xfrm>
              <a:off x="6829425" y="3687763"/>
              <a:ext cx="107950" cy="111125"/>
            </a:xfrm>
            <a:custGeom>
              <a:avLst/>
              <a:gdLst>
                <a:gd name="T0" fmla="*/ 14 w 68"/>
                <a:gd name="T1" fmla="*/ 62 h 70"/>
                <a:gd name="T2" fmla="*/ 12 w 68"/>
                <a:gd name="T3" fmla="*/ 66 h 70"/>
                <a:gd name="T4" fmla="*/ 10 w 68"/>
                <a:gd name="T5" fmla="*/ 70 h 70"/>
                <a:gd name="T6" fmla="*/ 6 w 68"/>
                <a:gd name="T7" fmla="*/ 68 h 70"/>
                <a:gd name="T8" fmla="*/ 6 w 68"/>
                <a:gd name="T9" fmla="*/ 62 h 70"/>
                <a:gd name="T10" fmla="*/ 6 w 68"/>
                <a:gd name="T11" fmla="*/ 56 h 70"/>
                <a:gd name="T12" fmla="*/ 10 w 68"/>
                <a:gd name="T13" fmla="*/ 48 h 70"/>
                <a:gd name="T14" fmla="*/ 16 w 68"/>
                <a:gd name="T15" fmla="*/ 42 h 70"/>
                <a:gd name="T16" fmla="*/ 6 w 68"/>
                <a:gd name="T17" fmla="*/ 34 h 70"/>
                <a:gd name="T18" fmla="*/ 0 w 68"/>
                <a:gd name="T19" fmla="*/ 22 h 70"/>
                <a:gd name="T20" fmla="*/ 2 w 68"/>
                <a:gd name="T21" fmla="*/ 14 h 70"/>
                <a:gd name="T22" fmla="*/ 6 w 68"/>
                <a:gd name="T23" fmla="*/ 8 h 70"/>
                <a:gd name="T24" fmla="*/ 12 w 68"/>
                <a:gd name="T25" fmla="*/ 2 h 70"/>
                <a:gd name="T26" fmla="*/ 24 w 68"/>
                <a:gd name="T27" fmla="*/ 0 h 70"/>
                <a:gd name="T28" fmla="*/ 44 w 68"/>
                <a:gd name="T29" fmla="*/ 4 h 70"/>
                <a:gd name="T30" fmla="*/ 64 w 68"/>
                <a:gd name="T31" fmla="*/ 14 h 70"/>
                <a:gd name="T32" fmla="*/ 68 w 68"/>
                <a:gd name="T33" fmla="*/ 18 h 70"/>
                <a:gd name="T34" fmla="*/ 68 w 68"/>
                <a:gd name="T35" fmla="*/ 28 h 70"/>
                <a:gd name="T36" fmla="*/ 68 w 68"/>
                <a:gd name="T37" fmla="*/ 34 h 70"/>
                <a:gd name="T38" fmla="*/ 64 w 68"/>
                <a:gd name="T39" fmla="*/ 42 h 70"/>
                <a:gd name="T40" fmla="*/ 60 w 68"/>
                <a:gd name="T41" fmla="*/ 48 h 70"/>
                <a:gd name="T42" fmla="*/ 58 w 68"/>
                <a:gd name="T43" fmla="*/ 60 h 70"/>
                <a:gd name="T44" fmla="*/ 56 w 68"/>
                <a:gd name="T45" fmla="*/ 66 h 70"/>
                <a:gd name="T46" fmla="*/ 54 w 68"/>
                <a:gd name="T47" fmla="*/ 70 h 70"/>
                <a:gd name="T48" fmla="*/ 38 w 68"/>
                <a:gd name="T49" fmla="*/ 64 h 70"/>
                <a:gd name="T50" fmla="*/ 22 w 68"/>
                <a:gd name="T51" fmla="*/ 62 h 70"/>
                <a:gd name="T52" fmla="*/ 14 w 68"/>
                <a:gd name="T53" fmla="*/ 62 h 70"/>
                <a:gd name="T54" fmla="*/ 62 w 68"/>
                <a:gd name="T55" fmla="*/ 30 h 70"/>
                <a:gd name="T56" fmla="*/ 38 w 68"/>
                <a:gd name="T57" fmla="*/ 18 h 70"/>
                <a:gd name="T58" fmla="*/ 26 w 68"/>
                <a:gd name="T59" fmla="*/ 16 h 70"/>
                <a:gd name="T60" fmla="*/ 12 w 68"/>
                <a:gd name="T61" fmla="*/ 14 h 70"/>
                <a:gd name="T62" fmla="*/ 8 w 68"/>
                <a:gd name="T63" fmla="*/ 16 h 70"/>
                <a:gd name="T64" fmla="*/ 6 w 68"/>
                <a:gd name="T65" fmla="*/ 22 h 70"/>
                <a:gd name="T66" fmla="*/ 18 w 68"/>
                <a:gd name="T67" fmla="*/ 30 h 70"/>
                <a:gd name="T68" fmla="*/ 30 w 68"/>
                <a:gd name="T69" fmla="*/ 36 h 70"/>
                <a:gd name="T70" fmla="*/ 56 w 68"/>
                <a:gd name="T71" fmla="*/ 40 h 70"/>
                <a:gd name="T72" fmla="*/ 60 w 68"/>
                <a:gd name="T73" fmla="*/ 36 h 70"/>
                <a:gd name="T74" fmla="*/ 62 w 68"/>
                <a:gd name="T75" fmla="*/ 32 h 70"/>
                <a:gd name="T76" fmla="*/ 62 w 68"/>
                <a:gd name="T77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70">
                  <a:moveTo>
                    <a:pt x="14" y="62"/>
                  </a:moveTo>
                  <a:lnTo>
                    <a:pt x="14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54" y="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6" y="66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14" y="62"/>
                  </a:lnTo>
                  <a:lnTo>
                    <a:pt x="14" y="62"/>
                  </a:lnTo>
                  <a:close/>
                  <a:moveTo>
                    <a:pt x="62" y="30"/>
                  </a:moveTo>
                  <a:lnTo>
                    <a:pt x="62" y="30"/>
                  </a:lnTo>
                  <a:lnTo>
                    <a:pt x="50" y="2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2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8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2" y="38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6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6" name="Freeform 46"/>
            <p:cNvSpPr/>
            <p:nvPr/>
          </p:nvSpPr>
          <p:spPr bwMode="auto">
            <a:xfrm>
              <a:off x="6829425" y="3808413"/>
              <a:ext cx="107950" cy="101600"/>
            </a:xfrm>
            <a:custGeom>
              <a:avLst/>
              <a:gdLst>
                <a:gd name="T0" fmla="*/ 44 w 68"/>
                <a:gd name="T1" fmla="*/ 60 h 64"/>
                <a:gd name="T2" fmla="*/ 30 w 68"/>
                <a:gd name="T3" fmla="*/ 54 h 64"/>
                <a:gd name="T4" fmla="*/ 18 w 68"/>
                <a:gd name="T5" fmla="*/ 52 h 64"/>
                <a:gd name="T6" fmla="*/ 16 w 68"/>
                <a:gd name="T7" fmla="*/ 52 h 64"/>
                <a:gd name="T8" fmla="*/ 8 w 68"/>
                <a:gd name="T9" fmla="*/ 50 h 64"/>
                <a:gd name="T10" fmla="*/ 4 w 68"/>
                <a:gd name="T11" fmla="*/ 44 h 64"/>
                <a:gd name="T12" fmla="*/ 8 w 68"/>
                <a:gd name="T13" fmla="*/ 34 h 64"/>
                <a:gd name="T14" fmla="*/ 16 w 68"/>
                <a:gd name="T15" fmla="*/ 32 h 64"/>
                <a:gd name="T16" fmla="*/ 24 w 68"/>
                <a:gd name="T17" fmla="*/ 30 h 64"/>
                <a:gd name="T18" fmla="*/ 38 w 68"/>
                <a:gd name="T19" fmla="*/ 32 h 64"/>
                <a:gd name="T20" fmla="*/ 48 w 68"/>
                <a:gd name="T21" fmla="*/ 34 h 64"/>
                <a:gd name="T22" fmla="*/ 48 w 68"/>
                <a:gd name="T23" fmla="*/ 30 h 64"/>
                <a:gd name="T24" fmla="*/ 48 w 68"/>
                <a:gd name="T25" fmla="*/ 26 h 64"/>
                <a:gd name="T26" fmla="*/ 46 w 68"/>
                <a:gd name="T27" fmla="*/ 24 h 64"/>
                <a:gd name="T28" fmla="*/ 42 w 68"/>
                <a:gd name="T29" fmla="*/ 22 h 64"/>
                <a:gd name="T30" fmla="*/ 38 w 68"/>
                <a:gd name="T31" fmla="*/ 20 h 64"/>
                <a:gd name="T32" fmla="*/ 20 w 68"/>
                <a:gd name="T33" fmla="*/ 16 h 64"/>
                <a:gd name="T34" fmla="*/ 0 w 68"/>
                <a:gd name="T35" fmla="*/ 8 h 64"/>
                <a:gd name="T36" fmla="*/ 0 w 68"/>
                <a:gd name="T37" fmla="*/ 6 h 64"/>
                <a:gd name="T38" fmla="*/ 4 w 68"/>
                <a:gd name="T39" fmla="*/ 0 h 64"/>
                <a:gd name="T40" fmla="*/ 26 w 68"/>
                <a:gd name="T41" fmla="*/ 8 h 64"/>
                <a:gd name="T42" fmla="*/ 50 w 68"/>
                <a:gd name="T43" fmla="*/ 14 h 64"/>
                <a:gd name="T44" fmla="*/ 54 w 68"/>
                <a:gd name="T45" fmla="*/ 10 h 64"/>
                <a:gd name="T46" fmla="*/ 60 w 68"/>
                <a:gd name="T47" fmla="*/ 10 h 64"/>
                <a:gd name="T48" fmla="*/ 66 w 68"/>
                <a:gd name="T49" fmla="*/ 10 h 64"/>
                <a:gd name="T50" fmla="*/ 66 w 68"/>
                <a:gd name="T51" fmla="*/ 12 h 64"/>
                <a:gd name="T52" fmla="*/ 68 w 68"/>
                <a:gd name="T53" fmla="*/ 14 h 64"/>
                <a:gd name="T54" fmla="*/ 68 w 68"/>
                <a:gd name="T55" fmla="*/ 18 h 64"/>
                <a:gd name="T56" fmla="*/ 68 w 68"/>
                <a:gd name="T57" fmla="*/ 22 h 64"/>
                <a:gd name="T58" fmla="*/ 66 w 68"/>
                <a:gd name="T59" fmla="*/ 26 h 64"/>
                <a:gd name="T60" fmla="*/ 64 w 68"/>
                <a:gd name="T61" fmla="*/ 28 h 64"/>
                <a:gd name="T62" fmla="*/ 62 w 68"/>
                <a:gd name="T63" fmla="*/ 28 h 64"/>
                <a:gd name="T64" fmla="*/ 58 w 68"/>
                <a:gd name="T65" fmla="*/ 28 h 64"/>
                <a:gd name="T66" fmla="*/ 56 w 68"/>
                <a:gd name="T67" fmla="*/ 28 h 64"/>
                <a:gd name="T68" fmla="*/ 58 w 68"/>
                <a:gd name="T69" fmla="*/ 34 h 64"/>
                <a:gd name="T70" fmla="*/ 58 w 68"/>
                <a:gd name="T71" fmla="*/ 40 h 64"/>
                <a:gd name="T72" fmla="*/ 58 w 68"/>
                <a:gd name="T73" fmla="*/ 54 h 64"/>
                <a:gd name="T74" fmla="*/ 56 w 68"/>
                <a:gd name="T75" fmla="*/ 60 h 64"/>
                <a:gd name="T76" fmla="*/ 50 w 68"/>
                <a:gd name="T77" fmla="*/ 64 h 64"/>
                <a:gd name="T78" fmla="*/ 48 w 68"/>
                <a:gd name="T79" fmla="*/ 62 h 64"/>
                <a:gd name="T80" fmla="*/ 44 w 68"/>
                <a:gd name="T8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64">
                  <a:moveTo>
                    <a:pt x="44" y="60"/>
                  </a:moveTo>
                  <a:lnTo>
                    <a:pt x="44" y="6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4" y="62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4" y="60"/>
                  </a:lnTo>
                  <a:lnTo>
                    <a:pt x="4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7" name="Freeform 47"/>
            <p:cNvSpPr>
              <a:spLocks noEditPoints="1"/>
            </p:cNvSpPr>
            <p:nvPr/>
          </p:nvSpPr>
          <p:spPr bwMode="auto">
            <a:xfrm>
              <a:off x="6829425" y="3916363"/>
              <a:ext cx="180975" cy="139700"/>
            </a:xfrm>
            <a:custGeom>
              <a:avLst/>
              <a:gdLst>
                <a:gd name="T0" fmla="*/ 38 w 114"/>
                <a:gd name="T1" fmla="*/ 68 h 88"/>
                <a:gd name="T2" fmla="*/ 34 w 114"/>
                <a:gd name="T3" fmla="*/ 60 h 88"/>
                <a:gd name="T4" fmla="*/ 30 w 114"/>
                <a:gd name="T5" fmla="*/ 56 h 88"/>
                <a:gd name="T6" fmla="*/ 28 w 114"/>
                <a:gd name="T7" fmla="*/ 56 h 88"/>
                <a:gd name="T8" fmla="*/ 18 w 114"/>
                <a:gd name="T9" fmla="*/ 68 h 88"/>
                <a:gd name="T10" fmla="*/ 10 w 114"/>
                <a:gd name="T11" fmla="*/ 84 h 88"/>
                <a:gd name="T12" fmla="*/ 8 w 114"/>
                <a:gd name="T13" fmla="*/ 88 h 88"/>
                <a:gd name="T14" fmla="*/ 4 w 114"/>
                <a:gd name="T15" fmla="*/ 86 h 88"/>
                <a:gd name="T16" fmla="*/ 4 w 114"/>
                <a:gd name="T17" fmla="*/ 82 h 88"/>
                <a:gd name="T18" fmla="*/ 2 w 114"/>
                <a:gd name="T19" fmla="*/ 76 h 88"/>
                <a:gd name="T20" fmla="*/ 4 w 114"/>
                <a:gd name="T21" fmla="*/ 60 h 88"/>
                <a:gd name="T22" fmla="*/ 12 w 114"/>
                <a:gd name="T23" fmla="*/ 44 h 88"/>
                <a:gd name="T24" fmla="*/ 22 w 114"/>
                <a:gd name="T25" fmla="*/ 28 h 88"/>
                <a:gd name="T26" fmla="*/ 12 w 114"/>
                <a:gd name="T27" fmla="*/ 26 h 88"/>
                <a:gd name="T28" fmla="*/ 2 w 114"/>
                <a:gd name="T29" fmla="*/ 26 h 88"/>
                <a:gd name="T30" fmla="*/ 0 w 114"/>
                <a:gd name="T31" fmla="*/ 18 h 88"/>
                <a:gd name="T32" fmla="*/ 0 w 114"/>
                <a:gd name="T33" fmla="*/ 12 h 88"/>
                <a:gd name="T34" fmla="*/ 2 w 114"/>
                <a:gd name="T35" fmla="*/ 6 h 88"/>
                <a:gd name="T36" fmla="*/ 6 w 114"/>
                <a:gd name="T37" fmla="*/ 2 h 88"/>
                <a:gd name="T38" fmla="*/ 14 w 114"/>
                <a:gd name="T39" fmla="*/ 0 h 88"/>
                <a:gd name="T40" fmla="*/ 28 w 114"/>
                <a:gd name="T41" fmla="*/ 0 h 88"/>
                <a:gd name="T42" fmla="*/ 46 w 114"/>
                <a:gd name="T43" fmla="*/ 4 h 88"/>
                <a:gd name="T44" fmla="*/ 80 w 114"/>
                <a:gd name="T45" fmla="*/ 10 h 88"/>
                <a:gd name="T46" fmla="*/ 112 w 114"/>
                <a:gd name="T47" fmla="*/ 12 h 88"/>
                <a:gd name="T48" fmla="*/ 112 w 114"/>
                <a:gd name="T49" fmla="*/ 14 h 88"/>
                <a:gd name="T50" fmla="*/ 112 w 114"/>
                <a:gd name="T51" fmla="*/ 18 h 88"/>
                <a:gd name="T52" fmla="*/ 114 w 114"/>
                <a:gd name="T53" fmla="*/ 20 h 88"/>
                <a:gd name="T54" fmla="*/ 112 w 114"/>
                <a:gd name="T55" fmla="*/ 38 h 88"/>
                <a:gd name="T56" fmla="*/ 110 w 114"/>
                <a:gd name="T57" fmla="*/ 44 h 88"/>
                <a:gd name="T58" fmla="*/ 106 w 114"/>
                <a:gd name="T59" fmla="*/ 48 h 88"/>
                <a:gd name="T60" fmla="*/ 62 w 114"/>
                <a:gd name="T61" fmla="*/ 36 h 88"/>
                <a:gd name="T62" fmla="*/ 68 w 114"/>
                <a:gd name="T63" fmla="*/ 44 h 88"/>
                <a:gd name="T64" fmla="*/ 72 w 114"/>
                <a:gd name="T65" fmla="*/ 50 h 88"/>
                <a:gd name="T66" fmla="*/ 70 w 114"/>
                <a:gd name="T67" fmla="*/ 64 h 88"/>
                <a:gd name="T68" fmla="*/ 66 w 114"/>
                <a:gd name="T69" fmla="*/ 74 h 88"/>
                <a:gd name="T70" fmla="*/ 60 w 114"/>
                <a:gd name="T71" fmla="*/ 76 h 88"/>
                <a:gd name="T72" fmla="*/ 56 w 114"/>
                <a:gd name="T73" fmla="*/ 78 h 88"/>
                <a:gd name="T74" fmla="*/ 46 w 114"/>
                <a:gd name="T75" fmla="*/ 76 h 88"/>
                <a:gd name="T76" fmla="*/ 38 w 114"/>
                <a:gd name="T77" fmla="*/ 68 h 88"/>
                <a:gd name="T78" fmla="*/ 38 w 114"/>
                <a:gd name="T79" fmla="*/ 32 h 88"/>
                <a:gd name="T80" fmla="*/ 40 w 114"/>
                <a:gd name="T81" fmla="*/ 42 h 88"/>
                <a:gd name="T82" fmla="*/ 46 w 114"/>
                <a:gd name="T83" fmla="*/ 48 h 88"/>
                <a:gd name="T84" fmla="*/ 56 w 114"/>
                <a:gd name="T85" fmla="*/ 60 h 88"/>
                <a:gd name="T86" fmla="*/ 60 w 114"/>
                <a:gd name="T87" fmla="*/ 62 h 88"/>
                <a:gd name="T88" fmla="*/ 62 w 114"/>
                <a:gd name="T89" fmla="*/ 62 h 88"/>
                <a:gd name="T90" fmla="*/ 64 w 114"/>
                <a:gd name="T91" fmla="*/ 60 h 88"/>
                <a:gd name="T92" fmla="*/ 66 w 114"/>
                <a:gd name="T93" fmla="*/ 58 h 88"/>
                <a:gd name="T94" fmla="*/ 54 w 114"/>
                <a:gd name="T95" fmla="*/ 40 h 88"/>
                <a:gd name="T96" fmla="*/ 46 w 114"/>
                <a:gd name="T97" fmla="*/ 36 h 88"/>
                <a:gd name="T98" fmla="*/ 38 w 114"/>
                <a:gd name="T99" fmla="*/ 3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88">
                  <a:moveTo>
                    <a:pt x="38" y="68"/>
                  </a:moveTo>
                  <a:lnTo>
                    <a:pt x="38" y="68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2" y="58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4" y="76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96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4"/>
                  </a:lnTo>
                  <a:lnTo>
                    <a:pt x="112" y="14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44"/>
                  </a:lnTo>
                  <a:lnTo>
                    <a:pt x="106" y="48"/>
                  </a:lnTo>
                  <a:lnTo>
                    <a:pt x="106" y="4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68" y="70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60" y="76"/>
                  </a:lnTo>
                  <a:lnTo>
                    <a:pt x="56" y="78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38" y="68"/>
                  </a:lnTo>
                  <a:lnTo>
                    <a:pt x="38" y="68"/>
                  </a:lnTo>
                  <a:close/>
                  <a:moveTo>
                    <a:pt x="38" y="32"/>
                  </a:moveTo>
                  <a:lnTo>
                    <a:pt x="38" y="32"/>
                  </a:lnTo>
                  <a:lnTo>
                    <a:pt x="40" y="4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50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4" y="60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0" y="4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46" y="36"/>
                  </a:lnTo>
                  <a:lnTo>
                    <a:pt x="38" y="3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8" name="Freeform 48"/>
            <p:cNvSpPr>
              <a:spLocks noEditPoints="1"/>
            </p:cNvSpPr>
            <p:nvPr/>
          </p:nvSpPr>
          <p:spPr bwMode="auto">
            <a:xfrm>
              <a:off x="6829425" y="4049713"/>
              <a:ext cx="165100" cy="60325"/>
            </a:xfrm>
            <a:custGeom>
              <a:avLst/>
              <a:gdLst>
                <a:gd name="T0" fmla="*/ 10 w 104"/>
                <a:gd name="T1" fmla="*/ 28 h 38"/>
                <a:gd name="T2" fmla="*/ 8 w 104"/>
                <a:gd name="T3" fmla="*/ 30 h 38"/>
                <a:gd name="T4" fmla="*/ 6 w 104"/>
                <a:gd name="T5" fmla="*/ 30 h 38"/>
                <a:gd name="T6" fmla="*/ 2 w 104"/>
                <a:gd name="T7" fmla="*/ 30 h 38"/>
                <a:gd name="T8" fmla="*/ 0 w 104"/>
                <a:gd name="T9" fmla="*/ 26 h 38"/>
                <a:gd name="T10" fmla="*/ 2 w 104"/>
                <a:gd name="T11" fmla="*/ 18 h 38"/>
                <a:gd name="T12" fmla="*/ 4 w 104"/>
                <a:gd name="T13" fmla="*/ 10 h 38"/>
                <a:gd name="T14" fmla="*/ 8 w 104"/>
                <a:gd name="T15" fmla="*/ 6 h 38"/>
                <a:gd name="T16" fmla="*/ 14 w 104"/>
                <a:gd name="T17" fmla="*/ 0 h 38"/>
                <a:gd name="T18" fmla="*/ 18 w 104"/>
                <a:gd name="T19" fmla="*/ 0 h 38"/>
                <a:gd name="T20" fmla="*/ 26 w 104"/>
                <a:gd name="T21" fmla="*/ 0 h 38"/>
                <a:gd name="T22" fmla="*/ 40 w 104"/>
                <a:gd name="T23" fmla="*/ 2 h 38"/>
                <a:gd name="T24" fmla="*/ 56 w 104"/>
                <a:gd name="T25" fmla="*/ 4 h 38"/>
                <a:gd name="T26" fmla="*/ 58 w 104"/>
                <a:gd name="T27" fmla="*/ 8 h 38"/>
                <a:gd name="T28" fmla="*/ 60 w 104"/>
                <a:gd name="T29" fmla="*/ 12 h 38"/>
                <a:gd name="T30" fmla="*/ 60 w 104"/>
                <a:gd name="T31" fmla="*/ 18 h 38"/>
                <a:gd name="T32" fmla="*/ 58 w 104"/>
                <a:gd name="T33" fmla="*/ 24 h 38"/>
                <a:gd name="T34" fmla="*/ 58 w 104"/>
                <a:gd name="T35" fmla="*/ 28 h 38"/>
                <a:gd name="T36" fmla="*/ 54 w 104"/>
                <a:gd name="T37" fmla="*/ 32 h 38"/>
                <a:gd name="T38" fmla="*/ 22 w 104"/>
                <a:gd name="T39" fmla="*/ 26 h 38"/>
                <a:gd name="T40" fmla="*/ 18 w 104"/>
                <a:gd name="T41" fmla="*/ 26 h 38"/>
                <a:gd name="T42" fmla="*/ 12 w 104"/>
                <a:gd name="T43" fmla="*/ 28 h 38"/>
                <a:gd name="T44" fmla="*/ 84 w 104"/>
                <a:gd name="T45" fmla="*/ 22 h 38"/>
                <a:gd name="T46" fmla="*/ 86 w 104"/>
                <a:gd name="T47" fmla="*/ 14 h 38"/>
                <a:gd name="T48" fmla="*/ 90 w 104"/>
                <a:gd name="T49" fmla="*/ 6 h 38"/>
                <a:gd name="T50" fmla="*/ 92 w 104"/>
                <a:gd name="T51" fmla="*/ 6 h 38"/>
                <a:gd name="T52" fmla="*/ 100 w 104"/>
                <a:gd name="T53" fmla="*/ 8 h 38"/>
                <a:gd name="T54" fmla="*/ 104 w 104"/>
                <a:gd name="T55" fmla="*/ 16 h 38"/>
                <a:gd name="T56" fmla="*/ 104 w 104"/>
                <a:gd name="T57" fmla="*/ 18 h 38"/>
                <a:gd name="T58" fmla="*/ 102 w 104"/>
                <a:gd name="T59" fmla="*/ 26 h 38"/>
                <a:gd name="T60" fmla="*/ 100 w 104"/>
                <a:gd name="T61" fmla="*/ 32 h 38"/>
                <a:gd name="T62" fmla="*/ 94 w 104"/>
                <a:gd name="T63" fmla="*/ 36 h 38"/>
                <a:gd name="T64" fmla="*/ 88 w 104"/>
                <a:gd name="T65" fmla="*/ 38 h 38"/>
                <a:gd name="T66" fmla="*/ 84 w 104"/>
                <a:gd name="T67" fmla="*/ 30 h 38"/>
                <a:gd name="T68" fmla="*/ 84 w 104"/>
                <a:gd name="T6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38">
                  <a:moveTo>
                    <a:pt x="12" y="28"/>
                  </a:moveTo>
                  <a:lnTo>
                    <a:pt x="10" y="28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84" y="22"/>
                  </a:moveTo>
                  <a:lnTo>
                    <a:pt x="84" y="2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2" y="12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94" y="36"/>
                  </a:lnTo>
                  <a:lnTo>
                    <a:pt x="90" y="38"/>
                  </a:lnTo>
                  <a:lnTo>
                    <a:pt x="88" y="38"/>
                  </a:lnTo>
                  <a:lnTo>
                    <a:pt x="88" y="38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4" y="22"/>
                  </a:lnTo>
                  <a:lnTo>
                    <a:pt x="8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9" name="Freeform 49"/>
            <p:cNvSpPr/>
            <p:nvPr/>
          </p:nvSpPr>
          <p:spPr bwMode="auto">
            <a:xfrm>
              <a:off x="6829425" y="4097338"/>
              <a:ext cx="107950" cy="133350"/>
            </a:xfrm>
            <a:custGeom>
              <a:avLst/>
              <a:gdLst>
                <a:gd name="T0" fmla="*/ 14 w 68"/>
                <a:gd name="T1" fmla="*/ 78 h 84"/>
                <a:gd name="T2" fmla="*/ 10 w 68"/>
                <a:gd name="T3" fmla="*/ 82 h 84"/>
                <a:gd name="T4" fmla="*/ 6 w 68"/>
                <a:gd name="T5" fmla="*/ 84 h 84"/>
                <a:gd name="T6" fmla="*/ 4 w 68"/>
                <a:gd name="T7" fmla="*/ 80 h 84"/>
                <a:gd name="T8" fmla="*/ 4 w 68"/>
                <a:gd name="T9" fmla="*/ 74 h 84"/>
                <a:gd name="T10" fmla="*/ 4 w 68"/>
                <a:gd name="T11" fmla="*/ 72 h 84"/>
                <a:gd name="T12" fmla="*/ 8 w 68"/>
                <a:gd name="T13" fmla="*/ 60 h 84"/>
                <a:gd name="T14" fmla="*/ 14 w 68"/>
                <a:gd name="T15" fmla="*/ 54 h 84"/>
                <a:gd name="T16" fmla="*/ 22 w 68"/>
                <a:gd name="T17" fmla="*/ 52 h 84"/>
                <a:gd name="T18" fmla="*/ 28 w 68"/>
                <a:gd name="T19" fmla="*/ 50 h 84"/>
                <a:gd name="T20" fmla="*/ 36 w 68"/>
                <a:gd name="T21" fmla="*/ 50 h 84"/>
                <a:gd name="T22" fmla="*/ 40 w 68"/>
                <a:gd name="T23" fmla="*/ 50 h 84"/>
                <a:gd name="T24" fmla="*/ 32 w 68"/>
                <a:gd name="T25" fmla="*/ 46 h 84"/>
                <a:gd name="T26" fmla="*/ 22 w 68"/>
                <a:gd name="T27" fmla="*/ 40 h 84"/>
                <a:gd name="T28" fmla="*/ 2 w 68"/>
                <a:gd name="T29" fmla="*/ 34 h 84"/>
                <a:gd name="T30" fmla="*/ 0 w 68"/>
                <a:gd name="T31" fmla="*/ 32 h 84"/>
                <a:gd name="T32" fmla="*/ 0 w 68"/>
                <a:gd name="T33" fmla="*/ 28 h 84"/>
                <a:gd name="T34" fmla="*/ 2 w 68"/>
                <a:gd name="T35" fmla="*/ 20 h 84"/>
                <a:gd name="T36" fmla="*/ 6 w 68"/>
                <a:gd name="T37" fmla="*/ 10 h 84"/>
                <a:gd name="T38" fmla="*/ 8 w 68"/>
                <a:gd name="T39" fmla="*/ 8 h 84"/>
                <a:gd name="T40" fmla="*/ 18 w 68"/>
                <a:gd name="T41" fmla="*/ 6 h 84"/>
                <a:gd name="T42" fmla="*/ 32 w 68"/>
                <a:gd name="T43" fmla="*/ 6 h 84"/>
                <a:gd name="T44" fmla="*/ 42 w 68"/>
                <a:gd name="T45" fmla="*/ 6 h 84"/>
                <a:gd name="T46" fmla="*/ 42 w 68"/>
                <a:gd name="T47" fmla="*/ 2 h 84"/>
                <a:gd name="T48" fmla="*/ 42 w 68"/>
                <a:gd name="T49" fmla="*/ 0 h 84"/>
                <a:gd name="T50" fmla="*/ 54 w 68"/>
                <a:gd name="T51" fmla="*/ 0 h 84"/>
                <a:gd name="T52" fmla="*/ 64 w 68"/>
                <a:gd name="T53" fmla="*/ 2 h 84"/>
                <a:gd name="T54" fmla="*/ 66 w 68"/>
                <a:gd name="T55" fmla="*/ 6 h 84"/>
                <a:gd name="T56" fmla="*/ 68 w 68"/>
                <a:gd name="T57" fmla="*/ 10 h 84"/>
                <a:gd name="T58" fmla="*/ 68 w 68"/>
                <a:gd name="T59" fmla="*/ 14 h 84"/>
                <a:gd name="T60" fmla="*/ 68 w 68"/>
                <a:gd name="T61" fmla="*/ 16 h 84"/>
                <a:gd name="T62" fmla="*/ 68 w 68"/>
                <a:gd name="T63" fmla="*/ 18 h 84"/>
                <a:gd name="T64" fmla="*/ 68 w 68"/>
                <a:gd name="T65" fmla="*/ 22 h 84"/>
                <a:gd name="T66" fmla="*/ 68 w 68"/>
                <a:gd name="T67" fmla="*/ 28 h 84"/>
                <a:gd name="T68" fmla="*/ 66 w 68"/>
                <a:gd name="T69" fmla="*/ 32 h 84"/>
                <a:gd name="T70" fmla="*/ 54 w 68"/>
                <a:gd name="T71" fmla="*/ 32 h 84"/>
                <a:gd name="T72" fmla="*/ 40 w 68"/>
                <a:gd name="T73" fmla="*/ 32 h 84"/>
                <a:gd name="T74" fmla="*/ 30 w 68"/>
                <a:gd name="T75" fmla="*/ 32 h 84"/>
                <a:gd name="T76" fmla="*/ 52 w 68"/>
                <a:gd name="T77" fmla="*/ 42 h 84"/>
                <a:gd name="T78" fmla="*/ 64 w 68"/>
                <a:gd name="T79" fmla="*/ 52 h 84"/>
                <a:gd name="T80" fmla="*/ 62 w 68"/>
                <a:gd name="T81" fmla="*/ 70 h 84"/>
                <a:gd name="T82" fmla="*/ 60 w 68"/>
                <a:gd name="T83" fmla="*/ 78 h 84"/>
                <a:gd name="T84" fmla="*/ 56 w 68"/>
                <a:gd name="T85" fmla="*/ 84 h 84"/>
                <a:gd name="T86" fmla="*/ 44 w 68"/>
                <a:gd name="T87" fmla="*/ 80 h 84"/>
                <a:gd name="T88" fmla="*/ 24 w 68"/>
                <a:gd name="T89" fmla="*/ 76 h 84"/>
                <a:gd name="T90" fmla="*/ 20 w 68"/>
                <a:gd name="T91" fmla="*/ 76 h 84"/>
                <a:gd name="T92" fmla="*/ 14 w 68"/>
                <a:gd name="T9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84">
                  <a:moveTo>
                    <a:pt x="14" y="78"/>
                  </a:moveTo>
                  <a:lnTo>
                    <a:pt x="14" y="78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4" y="76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60"/>
                  </a:lnTo>
                  <a:lnTo>
                    <a:pt x="1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8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2" y="4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40" y="32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60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0" y="78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32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0" name="Freeform 50"/>
            <p:cNvSpPr>
              <a:spLocks noEditPoints="1"/>
            </p:cNvSpPr>
            <p:nvPr/>
          </p:nvSpPr>
          <p:spPr bwMode="auto">
            <a:xfrm>
              <a:off x="6769100" y="4224338"/>
              <a:ext cx="180975" cy="149225"/>
            </a:xfrm>
            <a:custGeom>
              <a:avLst/>
              <a:gdLst>
                <a:gd name="T0" fmla="*/ 94 w 114"/>
                <a:gd name="T1" fmla="*/ 86 h 94"/>
                <a:gd name="T2" fmla="*/ 48 w 114"/>
                <a:gd name="T3" fmla="*/ 76 h 94"/>
                <a:gd name="T4" fmla="*/ 24 w 114"/>
                <a:gd name="T5" fmla="*/ 72 h 94"/>
                <a:gd name="T6" fmla="*/ 2 w 114"/>
                <a:gd name="T7" fmla="*/ 72 h 94"/>
                <a:gd name="T8" fmla="*/ 0 w 114"/>
                <a:gd name="T9" fmla="*/ 62 h 94"/>
                <a:gd name="T10" fmla="*/ 2 w 114"/>
                <a:gd name="T11" fmla="*/ 50 h 94"/>
                <a:gd name="T12" fmla="*/ 6 w 114"/>
                <a:gd name="T13" fmla="*/ 40 h 94"/>
                <a:gd name="T14" fmla="*/ 28 w 114"/>
                <a:gd name="T15" fmla="*/ 42 h 94"/>
                <a:gd name="T16" fmla="*/ 50 w 114"/>
                <a:gd name="T17" fmla="*/ 46 h 94"/>
                <a:gd name="T18" fmla="*/ 44 w 114"/>
                <a:gd name="T19" fmla="*/ 40 h 94"/>
                <a:gd name="T20" fmla="*/ 38 w 114"/>
                <a:gd name="T21" fmla="*/ 28 h 94"/>
                <a:gd name="T22" fmla="*/ 40 w 114"/>
                <a:gd name="T23" fmla="*/ 22 h 94"/>
                <a:gd name="T24" fmla="*/ 44 w 114"/>
                <a:gd name="T25" fmla="*/ 12 h 94"/>
                <a:gd name="T26" fmla="*/ 52 w 114"/>
                <a:gd name="T27" fmla="*/ 4 h 94"/>
                <a:gd name="T28" fmla="*/ 68 w 114"/>
                <a:gd name="T29" fmla="*/ 0 h 94"/>
                <a:gd name="T30" fmla="*/ 92 w 114"/>
                <a:gd name="T31" fmla="*/ 6 h 94"/>
                <a:gd name="T32" fmla="*/ 104 w 114"/>
                <a:gd name="T33" fmla="*/ 12 h 94"/>
                <a:gd name="T34" fmla="*/ 112 w 114"/>
                <a:gd name="T35" fmla="*/ 20 h 94"/>
                <a:gd name="T36" fmla="*/ 114 w 114"/>
                <a:gd name="T37" fmla="*/ 28 h 94"/>
                <a:gd name="T38" fmla="*/ 112 w 114"/>
                <a:gd name="T39" fmla="*/ 42 h 94"/>
                <a:gd name="T40" fmla="*/ 106 w 114"/>
                <a:gd name="T41" fmla="*/ 58 h 94"/>
                <a:gd name="T42" fmla="*/ 106 w 114"/>
                <a:gd name="T43" fmla="*/ 66 h 94"/>
                <a:gd name="T44" fmla="*/ 106 w 114"/>
                <a:gd name="T45" fmla="*/ 82 h 94"/>
                <a:gd name="T46" fmla="*/ 100 w 114"/>
                <a:gd name="T47" fmla="*/ 94 h 94"/>
                <a:gd name="T48" fmla="*/ 96 w 114"/>
                <a:gd name="T49" fmla="*/ 90 h 94"/>
                <a:gd name="T50" fmla="*/ 94 w 114"/>
                <a:gd name="T51" fmla="*/ 86 h 94"/>
                <a:gd name="T52" fmla="*/ 104 w 114"/>
                <a:gd name="T53" fmla="*/ 42 h 94"/>
                <a:gd name="T54" fmla="*/ 100 w 114"/>
                <a:gd name="T55" fmla="*/ 34 h 94"/>
                <a:gd name="T56" fmla="*/ 90 w 114"/>
                <a:gd name="T57" fmla="*/ 26 h 94"/>
                <a:gd name="T58" fmla="*/ 82 w 114"/>
                <a:gd name="T59" fmla="*/ 22 h 94"/>
                <a:gd name="T60" fmla="*/ 56 w 114"/>
                <a:gd name="T61" fmla="*/ 18 h 94"/>
                <a:gd name="T62" fmla="*/ 50 w 114"/>
                <a:gd name="T63" fmla="*/ 20 h 94"/>
                <a:gd name="T64" fmla="*/ 46 w 114"/>
                <a:gd name="T65" fmla="*/ 22 h 94"/>
                <a:gd name="T66" fmla="*/ 46 w 114"/>
                <a:gd name="T67" fmla="*/ 26 h 94"/>
                <a:gd name="T68" fmla="*/ 58 w 114"/>
                <a:gd name="T69" fmla="*/ 38 h 94"/>
                <a:gd name="T70" fmla="*/ 72 w 114"/>
                <a:gd name="T71" fmla="*/ 48 h 94"/>
                <a:gd name="T72" fmla="*/ 80 w 114"/>
                <a:gd name="T73" fmla="*/ 50 h 94"/>
                <a:gd name="T74" fmla="*/ 88 w 114"/>
                <a:gd name="T75" fmla="*/ 52 h 94"/>
                <a:gd name="T76" fmla="*/ 94 w 114"/>
                <a:gd name="T77" fmla="*/ 54 h 94"/>
                <a:gd name="T78" fmla="*/ 98 w 114"/>
                <a:gd name="T79" fmla="*/ 54 h 94"/>
                <a:gd name="T80" fmla="*/ 100 w 114"/>
                <a:gd name="T81" fmla="*/ 52 h 94"/>
                <a:gd name="T82" fmla="*/ 104 w 114"/>
                <a:gd name="T83" fmla="*/ 48 h 94"/>
                <a:gd name="T84" fmla="*/ 104 w 114"/>
                <a:gd name="T85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4" h="94">
                  <a:moveTo>
                    <a:pt x="94" y="86"/>
                  </a:moveTo>
                  <a:lnTo>
                    <a:pt x="94" y="86"/>
                  </a:lnTo>
                  <a:lnTo>
                    <a:pt x="70" y="80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24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0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4" y="1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0" y="52"/>
                  </a:lnTo>
                  <a:lnTo>
                    <a:pt x="106" y="5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92"/>
                  </a:lnTo>
                  <a:lnTo>
                    <a:pt x="100" y="94"/>
                  </a:lnTo>
                  <a:lnTo>
                    <a:pt x="100" y="94"/>
                  </a:lnTo>
                  <a:lnTo>
                    <a:pt x="96" y="90"/>
                  </a:lnTo>
                  <a:lnTo>
                    <a:pt x="96" y="90"/>
                  </a:lnTo>
                  <a:lnTo>
                    <a:pt x="94" y="86"/>
                  </a:lnTo>
                  <a:lnTo>
                    <a:pt x="94" y="86"/>
                  </a:lnTo>
                  <a:close/>
                  <a:moveTo>
                    <a:pt x="104" y="42"/>
                  </a:moveTo>
                  <a:lnTo>
                    <a:pt x="104" y="42"/>
                  </a:lnTo>
                  <a:lnTo>
                    <a:pt x="100" y="34"/>
                  </a:lnTo>
                  <a:lnTo>
                    <a:pt x="96" y="30"/>
                  </a:lnTo>
                  <a:lnTo>
                    <a:pt x="90" y="26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70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2" y="32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8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2"/>
                  </a:lnTo>
                  <a:lnTo>
                    <a:pt x="104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41" name="组 140"/>
          <p:cNvGrpSpPr/>
          <p:nvPr/>
        </p:nvGrpSpPr>
        <p:grpSpPr>
          <a:xfrm rot="340634">
            <a:off x="10994327" y="2014128"/>
            <a:ext cx="489613" cy="2127676"/>
            <a:chOff x="6489700" y="1887538"/>
            <a:chExt cx="688975" cy="299402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2" name="Freeform 5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  <a:close/>
                </a:path>
              </a:pathLst>
            </a:custGeom>
            <a:solidFill>
              <a:srgbClr val="010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3" name="Freeform 6"/>
            <p:cNvSpPr/>
            <p:nvPr/>
          </p:nvSpPr>
          <p:spPr bwMode="auto">
            <a:xfrm>
              <a:off x="6489700" y="1960563"/>
              <a:ext cx="288925" cy="996950"/>
            </a:xfrm>
            <a:custGeom>
              <a:avLst/>
              <a:gdLst>
                <a:gd name="T0" fmla="*/ 182 w 182"/>
                <a:gd name="T1" fmla="*/ 32 h 628"/>
                <a:gd name="T2" fmla="*/ 110 w 182"/>
                <a:gd name="T3" fmla="*/ 0 h 628"/>
                <a:gd name="T4" fmla="*/ 110 w 182"/>
                <a:gd name="T5" fmla="*/ 0 h 628"/>
                <a:gd name="T6" fmla="*/ 102 w 182"/>
                <a:gd name="T7" fmla="*/ 14 h 628"/>
                <a:gd name="T8" fmla="*/ 82 w 182"/>
                <a:gd name="T9" fmla="*/ 58 h 628"/>
                <a:gd name="T10" fmla="*/ 70 w 182"/>
                <a:gd name="T11" fmla="*/ 88 h 628"/>
                <a:gd name="T12" fmla="*/ 58 w 182"/>
                <a:gd name="T13" fmla="*/ 122 h 628"/>
                <a:gd name="T14" fmla="*/ 44 w 182"/>
                <a:gd name="T15" fmla="*/ 162 h 628"/>
                <a:gd name="T16" fmla="*/ 30 w 182"/>
                <a:gd name="T17" fmla="*/ 206 h 628"/>
                <a:gd name="T18" fmla="*/ 20 w 182"/>
                <a:gd name="T19" fmla="*/ 252 h 628"/>
                <a:gd name="T20" fmla="*/ 10 w 182"/>
                <a:gd name="T21" fmla="*/ 302 h 628"/>
                <a:gd name="T22" fmla="*/ 2 w 182"/>
                <a:gd name="T23" fmla="*/ 354 h 628"/>
                <a:gd name="T24" fmla="*/ 0 w 182"/>
                <a:gd name="T25" fmla="*/ 408 h 628"/>
                <a:gd name="T26" fmla="*/ 0 w 182"/>
                <a:gd name="T27" fmla="*/ 462 h 628"/>
                <a:gd name="T28" fmla="*/ 2 w 182"/>
                <a:gd name="T29" fmla="*/ 490 h 628"/>
                <a:gd name="T30" fmla="*/ 4 w 182"/>
                <a:gd name="T31" fmla="*/ 518 h 628"/>
                <a:gd name="T32" fmla="*/ 8 w 182"/>
                <a:gd name="T33" fmla="*/ 546 h 628"/>
                <a:gd name="T34" fmla="*/ 14 w 182"/>
                <a:gd name="T35" fmla="*/ 572 h 628"/>
                <a:gd name="T36" fmla="*/ 22 w 182"/>
                <a:gd name="T37" fmla="*/ 600 h 628"/>
                <a:gd name="T38" fmla="*/ 30 w 182"/>
                <a:gd name="T39" fmla="*/ 628 h 628"/>
                <a:gd name="T40" fmla="*/ 102 w 182"/>
                <a:gd name="T41" fmla="*/ 622 h 628"/>
                <a:gd name="T42" fmla="*/ 182 w 182"/>
                <a:gd name="T43" fmla="*/ 32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2" h="628">
                  <a:moveTo>
                    <a:pt x="182" y="32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02" y="14"/>
                  </a:lnTo>
                  <a:lnTo>
                    <a:pt x="82" y="58"/>
                  </a:lnTo>
                  <a:lnTo>
                    <a:pt x="70" y="88"/>
                  </a:lnTo>
                  <a:lnTo>
                    <a:pt x="58" y="122"/>
                  </a:lnTo>
                  <a:lnTo>
                    <a:pt x="44" y="162"/>
                  </a:lnTo>
                  <a:lnTo>
                    <a:pt x="30" y="206"/>
                  </a:lnTo>
                  <a:lnTo>
                    <a:pt x="20" y="252"/>
                  </a:lnTo>
                  <a:lnTo>
                    <a:pt x="10" y="302"/>
                  </a:lnTo>
                  <a:lnTo>
                    <a:pt x="2" y="354"/>
                  </a:lnTo>
                  <a:lnTo>
                    <a:pt x="0" y="408"/>
                  </a:lnTo>
                  <a:lnTo>
                    <a:pt x="0" y="462"/>
                  </a:lnTo>
                  <a:lnTo>
                    <a:pt x="2" y="490"/>
                  </a:lnTo>
                  <a:lnTo>
                    <a:pt x="4" y="518"/>
                  </a:lnTo>
                  <a:lnTo>
                    <a:pt x="8" y="546"/>
                  </a:lnTo>
                  <a:lnTo>
                    <a:pt x="14" y="572"/>
                  </a:lnTo>
                  <a:lnTo>
                    <a:pt x="22" y="600"/>
                  </a:lnTo>
                  <a:lnTo>
                    <a:pt x="30" y="628"/>
                  </a:lnTo>
                  <a:lnTo>
                    <a:pt x="102" y="622"/>
                  </a:lnTo>
                  <a:lnTo>
                    <a:pt x="182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4" name="Freeform 7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5" name="Freeform 8"/>
            <p:cNvSpPr/>
            <p:nvPr/>
          </p:nvSpPr>
          <p:spPr bwMode="auto">
            <a:xfrm>
              <a:off x="6604000" y="1887538"/>
              <a:ext cx="574675" cy="1235075"/>
            </a:xfrm>
            <a:custGeom>
              <a:avLst/>
              <a:gdLst>
                <a:gd name="T0" fmla="*/ 82 w 362"/>
                <a:gd name="T1" fmla="*/ 0 h 778"/>
                <a:gd name="T2" fmla="*/ 82 w 362"/>
                <a:gd name="T3" fmla="*/ 0 h 778"/>
                <a:gd name="T4" fmla="*/ 118 w 362"/>
                <a:gd name="T5" fmla="*/ 4 h 778"/>
                <a:gd name="T6" fmla="*/ 154 w 362"/>
                <a:gd name="T7" fmla="*/ 8 h 778"/>
                <a:gd name="T8" fmla="*/ 198 w 362"/>
                <a:gd name="T9" fmla="*/ 16 h 778"/>
                <a:gd name="T10" fmla="*/ 244 w 362"/>
                <a:gd name="T11" fmla="*/ 28 h 778"/>
                <a:gd name="T12" fmla="*/ 266 w 362"/>
                <a:gd name="T13" fmla="*/ 36 h 778"/>
                <a:gd name="T14" fmla="*/ 288 w 362"/>
                <a:gd name="T15" fmla="*/ 44 h 778"/>
                <a:gd name="T16" fmla="*/ 306 w 362"/>
                <a:gd name="T17" fmla="*/ 54 h 778"/>
                <a:gd name="T18" fmla="*/ 324 w 362"/>
                <a:gd name="T19" fmla="*/ 66 h 778"/>
                <a:gd name="T20" fmla="*/ 336 w 362"/>
                <a:gd name="T21" fmla="*/ 78 h 778"/>
                <a:gd name="T22" fmla="*/ 346 w 362"/>
                <a:gd name="T23" fmla="*/ 92 h 778"/>
                <a:gd name="T24" fmla="*/ 346 w 362"/>
                <a:gd name="T25" fmla="*/ 92 h 778"/>
                <a:gd name="T26" fmla="*/ 350 w 362"/>
                <a:gd name="T27" fmla="*/ 102 h 778"/>
                <a:gd name="T28" fmla="*/ 354 w 362"/>
                <a:gd name="T29" fmla="*/ 114 h 778"/>
                <a:gd name="T30" fmla="*/ 358 w 362"/>
                <a:gd name="T31" fmla="*/ 146 h 778"/>
                <a:gd name="T32" fmla="*/ 360 w 362"/>
                <a:gd name="T33" fmla="*/ 186 h 778"/>
                <a:gd name="T34" fmla="*/ 362 w 362"/>
                <a:gd name="T35" fmla="*/ 234 h 778"/>
                <a:gd name="T36" fmla="*/ 360 w 362"/>
                <a:gd name="T37" fmla="*/ 344 h 778"/>
                <a:gd name="T38" fmla="*/ 356 w 362"/>
                <a:gd name="T39" fmla="*/ 466 h 778"/>
                <a:gd name="T40" fmla="*/ 350 w 362"/>
                <a:gd name="T41" fmla="*/ 582 h 778"/>
                <a:gd name="T42" fmla="*/ 342 w 362"/>
                <a:gd name="T43" fmla="*/ 682 h 778"/>
                <a:gd name="T44" fmla="*/ 334 w 362"/>
                <a:gd name="T45" fmla="*/ 776 h 778"/>
                <a:gd name="T46" fmla="*/ 16 w 362"/>
                <a:gd name="T47" fmla="*/ 778 h 778"/>
                <a:gd name="T48" fmla="*/ 16 w 362"/>
                <a:gd name="T49" fmla="*/ 778 h 778"/>
                <a:gd name="T50" fmla="*/ 14 w 362"/>
                <a:gd name="T51" fmla="*/ 764 h 778"/>
                <a:gd name="T52" fmla="*/ 8 w 362"/>
                <a:gd name="T53" fmla="*/ 724 h 778"/>
                <a:gd name="T54" fmla="*/ 2 w 362"/>
                <a:gd name="T55" fmla="*/ 658 h 778"/>
                <a:gd name="T56" fmla="*/ 2 w 362"/>
                <a:gd name="T57" fmla="*/ 616 h 778"/>
                <a:gd name="T58" fmla="*/ 0 w 362"/>
                <a:gd name="T59" fmla="*/ 568 h 778"/>
                <a:gd name="T60" fmla="*/ 2 w 362"/>
                <a:gd name="T61" fmla="*/ 516 h 778"/>
                <a:gd name="T62" fmla="*/ 4 w 362"/>
                <a:gd name="T63" fmla="*/ 456 h 778"/>
                <a:gd name="T64" fmla="*/ 10 w 362"/>
                <a:gd name="T65" fmla="*/ 392 h 778"/>
                <a:gd name="T66" fmla="*/ 16 w 362"/>
                <a:gd name="T67" fmla="*/ 324 h 778"/>
                <a:gd name="T68" fmla="*/ 28 w 362"/>
                <a:gd name="T69" fmla="*/ 250 h 778"/>
                <a:gd name="T70" fmla="*/ 42 w 362"/>
                <a:gd name="T71" fmla="*/ 172 h 778"/>
                <a:gd name="T72" fmla="*/ 60 w 362"/>
                <a:gd name="T73" fmla="*/ 88 h 778"/>
                <a:gd name="T74" fmla="*/ 82 w 362"/>
                <a:gd name="T7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778">
                  <a:moveTo>
                    <a:pt x="82" y="0"/>
                  </a:moveTo>
                  <a:lnTo>
                    <a:pt x="82" y="0"/>
                  </a:lnTo>
                  <a:lnTo>
                    <a:pt x="118" y="4"/>
                  </a:lnTo>
                  <a:lnTo>
                    <a:pt x="154" y="8"/>
                  </a:lnTo>
                  <a:lnTo>
                    <a:pt x="198" y="16"/>
                  </a:lnTo>
                  <a:lnTo>
                    <a:pt x="244" y="28"/>
                  </a:lnTo>
                  <a:lnTo>
                    <a:pt x="266" y="36"/>
                  </a:lnTo>
                  <a:lnTo>
                    <a:pt x="288" y="44"/>
                  </a:lnTo>
                  <a:lnTo>
                    <a:pt x="306" y="54"/>
                  </a:lnTo>
                  <a:lnTo>
                    <a:pt x="324" y="66"/>
                  </a:lnTo>
                  <a:lnTo>
                    <a:pt x="336" y="78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50" y="102"/>
                  </a:lnTo>
                  <a:lnTo>
                    <a:pt x="354" y="114"/>
                  </a:lnTo>
                  <a:lnTo>
                    <a:pt x="358" y="146"/>
                  </a:lnTo>
                  <a:lnTo>
                    <a:pt x="360" y="186"/>
                  </a:lnTo>
                  <a:lnTo>
                    <a:pt x="362" y="234"/>
                  </a:lnTo>
                  <a:lnTo>
                    <a:pt x="360" y="344"/>
                  </a:lnTo>
                  <a:lnTo>
                    <a:pt x="356" y="466"/>
                  </a:lnTo>
                  <a:lnTo>
                    <a:pt x="350" y="582"/>
                  </a:lnTo>
                  <a:lnTo>
                    <a:pt x="342" y="682"/>
                  </a:lnTo>
                  <a:lnTo>
                    <a:pt x="334" y="776"/>
                  </a:lnTo>
                  <a:lnTo>
                    <a:pt x="16" y="778"/>
                  </a:lnTo>
                  <a:lnTo>
                    <a:pt x="16" y="778"/>
                  </a:lnTo>
                  <a:lnTo>
                    <a:pt x="14" y="764"/>
                  </a:lnTo>
                  <a:lnTo>
                    <a:pt x="8" y="724"/>
                  </a:lnTo>
                  <a:lnTo>
                    <a:pt x="2" y="658"/>
                  </a:lnTo>
                  <a:lnTo>
                    <a:pt x="2" y="616"/>
                  </a:lnTo>
                  <a:lnTo>
                    <a:pt x="0" y="568"/>
                  </a:lnTo>
                  <a:lnTo>
                    <a:pt x="2" y="516"/>
                  </a:lnTo>
                  <a:lnTo>
                    <a:pt x="4" y="456"/>
                  </a:lnTo>
                  <a:lnTo>
                    <a:pt x="10" y="392"/>
                  </a:lnTo>
                  <a:lnTo>
                    <a:pt x="16" y="324"/>
                  </a:lnTo>
                  <a:lnTo>
                    <a:pt x="28" y="250"/>
                  </a:lnTo>
                  <a:lnTo>
                    <a:pt x="42" y="172"/>
                  </a:lnTo>
                  <a:lnTo>
                    <a:pt x="60" y="88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6" name="Freeform 9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7" name="Freeform 10"/>
            <p:cNvSpPr/>
            <p:nvPr/>
          </p:nvSpPr>
          <p:spPr bwMode="auto">
            <a:xfrm>
              <a:off x="6835775" y="2170113"/>
              <a:ext cx="82550" cy="949325"/>
            </a:xfrm>
            <a:custGeom>
              <a:avLst/>
              <a:gdLst>
                <a:gd name="T0" fmla="*/ 52 w 52"/>
                <a:gd name="T1" fmla="*/ 0 h 598"/>
                <a:gd name="T2" fmla="*/ 52 w 52"/>
                <a:gd name="T3" fmla="*/ 0 h 598"/>
                <a:gd name="T4" fmla="*/ 46 w 52"/>
                <a:gd name="T5" fmla="*/ 28 h 598"/>
                <a:gd name="T6" fmla="*/ 40 w 52"/>
                <a:gd name="T7" fmla="*/ 64 h 598"/>
                <a:gd name="T8" fmla="*/ 28 w 52"/>
                <a:gd name="T9" fmla="*/ 148 h 598"/>
                <a:gd name="T10" fmla="*/ 20 w 52"/>
                <a:gd name="T11" fmla="*/ 246 h 598"/>
                <a:gd name="T12" fmla="*/ 12 w 52"/>
                <a:gd name="T13" fmla="*/ 348 h 598"/>
                <a:gd name="T14" fmla="*/ 4 w 52"/>
                <a:gd name="T15" fmla="*/ 524 h 598"/>
                <a:gd name="T16" fmla="*/ 0 w 52"/>
                <a:gd name="T17" fmla="*/ 598 h 598"/>
                <a:gd name="T18" fmla="*/ 52 w 52"/>
                <a:gd name="T19" fmla="*/ 598 h 598"/>
                <a:gd name="T20" fmla="*/ 52 w 52"/>
                <a:gd name="T2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98">
                  <a:moveTo>
                    <a:pt x="52" y="0"/>
                  </a:moveTo>
                  <a:lnTo>
                    <a:pt x="52" y="0"/>
                  </a:lnTo>
                  <a:lnTo>
                    <a:pt x="46" y="28"/>
                  </a:lnTo>
                  <a:lnTo>
                    <a:pt x="40" y="64"/>
                  </a:lnTo>
                  <a:lnTo>
                    <a:pt x="28" y="148"/>
                  </a:lnTo>
                  <a:lnTo>
                    <a:pt x="20" y="246"/>
                  </a:lnTo>
                  <a:lnTo>
                    <a:pt x="12" y="348"/>
                  </a:lnTo>
                  <a:lnTo>
                    <a:pt x="4" y="524"/>
                  </a:lnTo>
                  <a:lnTo>
                    <a:pt x="0" y="598"/>
                  </a:lnTo>
                  <a:lnTo>
                    <a:pt x="52" y="598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8" name="Freeform 11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9" name="Freeform 12"/>
            <p:cNvSpPr/>
            <p:nvPr/>
          </p:nvSpPr>
          <p:spPr bwMode="auto">
            <a:xfrm>
              <a:off x="6610350" y="2951163"/>
              <a:ext cx="69850" cy="171450"/>
            </a:xfrm>
            <a:custGeom>
              <a:avLst/>
              <a:gdLst>
                <a:gd name="T0" fmla="*/ 0 w 44"/>
                <a:gd name="T1" fmla="*/ 0 h 108"/>
                <a:gd name="T2" fmla="*/ 0 w 44"/>
                <a:gd name="T3" fmla="*/ 0 h 108"/>
                <a:gd name="T4" fmla="*/ 0 w 44"/>
                <a:gd name="T5" fmla="*/ 0 h 108"/>
                <a:gd name="T6" fmla="*/ 4 w 44"/>
                <a:gd name="T7" fmla="*/ 46 h 108"/>
                <a:gd name="T8" fmla="*/ 8 w 44"/>
                <a:gd name="T9" fmla="*/ 80 h 108"/>
                <a:gd name="T10" fmla="*/ 12 w 44"/>
                <a:gd name="T11" fmla="*/ 108 h 108"/>
                <a:gd name="T12" fmla="*/ 44 w 44"/>
                <a:gd name="T13" fmla="*/ 108 h 108"/>
                <a:gd name="T14" fmla="*/ 44 w 44"/>
                <a:gd name="T15" fmla="*/ 108 h 108"/>
                <a:gd name="T16" fmla="*/ 12 w 44"/>
                <a:gd name="T17" fmla="*/ 108 h 108"/>
                <a:gd name="T18" fmla="*/ 12 w 44"/>
                <a:gd name="T19" fmla="*/ 108 h 108"/>
                <a:gd name="T20" fmla="*/ 8 w 44"/>
                <a:gd name="T21" fmla="*/ 80 h 108"/>
                <a:gd name="T22" fmla="*/ 4 w 44"/>
                <a:gd name="T23" fmla="*/ 46 h 108"/>
                <a:gd name="T24" fmla="*/ 0 w 44"/>
                <a:gd name="T2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0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46"/>
                  </a:lnTo>
                  <a:lnTo>
                    <a:pt x="8" y="80"/>
                  </a:lnTo>
                  <a:lnTo>
                    <a:pt x="12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8" y="80"/>
                  </a:lnTo>
                  <a:lnTo>
                    <a:pt x="4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0" name="Freeform 13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3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1" name="Freeform 14"/>
            <p:cNvSpPr/>
            <p:nvPr/>
          </p:nvSpPr>
          <p:spPr bwMode="auto">
            <a:xfrm>
              <a:off x="6604000" y="2795588"/>
              <a:ext cx="6350" cy="155575"/>
            </a:xfrm>
            <a:custGeom>
              <a:avLst/>
              <a:gdLst>
                <a:gd name="T0" fmla="*/ 0 w 4"/>
                <a:gd name="T1" fmla="*/ 0 h 98"/>
                <a:gd name="T2" fmla="*/ 0 w 4"/>
                <a:gd name="T3" fmla="*/ 0 h 98"/>
                <a:gd name="T4" fmla="*/ 2 w 4"/>
                <a:gd name="T5" fmla="*/ 52 h 98"/>
                <a:gd name="T6" fmla="*/ 4 w 4"/>
                <a:gd name="T7" fmla="*/ 98 h 98"/>
                <a:gd name="T8" fmla="*/ 4 w 4"/>
                <a:gd name="T9" fmla="*/ 98 h 98"/>
                <a:gd name="T10" fmla="*/ 4 w 4"/>
                <a:gd name="T11" fmla="*/ 98 h 98"/>
                <a:gd name="T12" fmla="*/ 2 w 4"/>
                <a:gd name="T13" fmla="*/ 52 h 98"/>
                <a:gd name="T14" fmla="*/ 0 w 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8">
                  <a:moveTo>
                    <a:pt x="0" y="0"/>
                  </a:moveTo>
                  <a:lnTo>
                    <a:pt x="0" y="0"/>
                  </a:lnTo>
                  <a:lnTo>
                    <a:pt x="2" y="52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2" y="5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2" name="Freeform 15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424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3" name="Freeform 16"/>
            <p:cNvSpPr/>
            <p:nvPr/>
          </p:nvSpPr>
          <p:spPr bwMode="auto">
            <a:xfrm>
              <a:off x="6604000" y="1887538"/>
              <a:ext cx="180975" cy="1235075"/>
            </a:xfrm>
            <a:custGeom>
              <a:avLst/>
              <a:gdLst>
                <a:gd name="T0" fmla="*/ 82 w 114"/>
                <a:gd name="T1" fmla="*/ 0 h 778"/>
                <a:gd name="T2" fmla="*/ 82 w 114"/>
                <a:gd name="T3" fmla="*/ 0 h 778"/>
                <a:gd name="T4" fmla="*/ 74 w 114"/>
                <a:gd name="T5" fmla="*/ 30 h 778"/>
                <a:gd name="T6" fmla="*/ 74 w 114"/>
                <a:gd name="T7" fmla="*/ 30 h 778"/>
                <a:gd name="T8" fmla="*/ 54 w 114"/>
                <a:gd name="T9" fmla="*/ 114 h 778"/>
                <a:gd name="T10" fmla="*/ 38 w 114"/>
                <a:gd name="T11" fmla="*/ 192 h 778"/>
                <a:gd name="T12" fmla="*/ 24 w 114"/>
                <a:gd name="T13" fmla="*/ 268 h 778"/>
                <a:gd name="T14" fmla="*/ 16 w 114"/>
                <a:gd name="T15" fmla="*/ 338 h 778"/>
                <a:gd name="T16" fmla="*/ 8 w 114"/>
                <a:gd name="T17" fmla="*/ 404 h 778"/>
                <a:gd name="T18" fmla="*/ 4 w 114"/>
                <a:gd name="T19" fmla="*/ 464 h 778"/>
                <a:gd name="T20" fmla="*/ 2 w 114"/>
                <a:gd name="T21" fmla="*/ 520 h 778"/>
                <a:gd name="T22" fmla="*/ 0 w 114"/>
                <a:gd name="T23" fmla="*/ 572 h 778"/>
                <a:gd name="T24" fmla="*/ 0 w 114"/>
                <a:gd name="T25" fmla="*/ 572 h 778"/>
                <a:gd name="T26" fmla="*/ 2 w 114"/>
                <a:gd name="T27" fmla="*/ 624 h 778"/>
                <a:gd name="T28" fmla="*/ 4 w 114"/>
                <a:gd name="T29" fmla="*/ 670 h 778"/>
                <a:gd name="T30" fmla="*/ 4 w 114"/>
                <a:gd name="T31" fmla="*/ 670 h 778"/>
                <a:gd name="T32" fmla="*/ 8 w 114"/>
                <a:gd name="T33" fmla="*/ 716 h 778"/>
                <a:gd name="T34" fmla="*/ 12 w 114"/>
                <a:gd name="T35" fmla="*/ 750 h 778"/>
                <a:gd name="T36" fmla="*/ 16 w 114"/>
                <a:gd name="T37" fmla="*/ 778 h 778"/>
                <a:gd name="T38" fmla="*/ 48 w 114"/>
                <a:gd name="T39" fmla="*/ 778 h 778"/>
                <a:gd name="T40" fmla="*/ 48 w 114"/>
                <a:gd name="T41" fmla="*/ 778 h 778"/>
                <a:gd name="T42" fmla="*/ 46 w 114"/>
                <a:gd name="T43" fmla="*/ 762 h 778"/>
                <a:gd name="T44" fmla="*/ 40 w 114"/>
                <a:gd name="T45" fmla="*/ 722 h 778"/>
                <a:gd name="T46" fmla="*/ 34 w 114"/>
                <a:gd name="T47" fmla="*/ 658 h 778"/>
                <a:gd name="T48" fmla="*/ 34 w 114"/>
                <a:gd name="T49" fmla="*/ 616 h 778"/>
                <a:gd name="T50" fmla="*/ 32 w 114"/>
                <a:gd name="T51" fmla="*/ 568 h 778"/>
                <a:gd name="T52" fmla="*/ 34 w 114"/>
                <a:gd name="T53" fmla="*/ 516 h 778"/>
                <a:gd name="T54" fmla="*/ 36 w 114"/>
                <a:gd name="T55" fmla="*/ 456 h 778"/>
                <a:gd name="T56" fmla="*/ 42 w 114"/>
                <a:gd name="T57" fmla="*/ 394 h 778"/>
                <a:gd name="T58" fmla="*/ 48 w 114"/>
                <a:gd name="T59" fmla="*/ 324 h 778"/>
                <a:gd name="T60" fmla="*/ 60 w 114"/>
                <a:gd name="T61" fmla="*/ 252 h 778"/>
                <a:gd name="T62" fmla="*/ 74 w 114"/>
                <a:gd name="T63" fmla="*/ 174 h 778"/>
                <a:gd name="T64" fmla="*/ 92 w 114"/>
                <a:gd name="T65" fmla="*/ 90 h 778"/>
                <a:gd name="T66" fmla="*/ 114 w 114"/>
                <a:gd name="T67" fmla="*/ 4 h 778"/>
                <a:gd name="T68" fmla="*/ 114 w 114"/>
                <a:gd name="T69" fmla="*/ 4 h 778"/>
                <a:gd name="T70" fmla="*/ 82 w 114"/>
                <a:gd name="T71" fmla="*/ 0 h 778"/>
                <a:gd name="T72" fmla="*/ 82 w 114"/>
                <a:gd name="T7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778">
                  <a:moveTo>
                    <a:pt x="82" y="0"/>
                  </a:moveTo>
                  <a:lnTo>
                    <a:pt x="82" y="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54" y="114"/>
                  </a:lnTo>
                  <a:lnTo>
                    <a:pt x="38" y="192"/>
                  </a:lnTo>
                  <a:lnTo>
                    <a:pt x="24" y="268"/>
                  </a:lnTo>
                  <a:lnTo>
                    <a:pt x="16" y="338"/>
                  </a:lnTo>
                  <a:lnTo>
                    <a:pt x="8" y="404"/>
                  </a:lnTo>
                  <a:lnTo>
                    <a:pt x="4" y="464"/>
                  </a:lnTo>
                  <a:lnTo>
                    <a:pt x="2" y="52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2" y="624"/>
                  </a:lnTo>
                  <a:lnTo>
                    <a:pt x="4" y="670"/>
                  </a:lnTo>
                  <a:lnTo>
                    <a:pt x="4" y="670"/>
                  </a:lnTo>
                  <a:lnTo>
                    <a:pt x="8" y="716"/>
                  </a:lnTo>
                  <a:lnTo>
                    <a:pt x="12" y="750"/>
                  </a:lnTo>
                  <a:lnTo>
                    <a:pt x="16" y="778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46" y="762"/>
                  </a:lnTo>
                  <a:lnTo>
                    <a:pt x="40" y="722"/>
                  </a:lnTo>
                  <a:lnTo>
                    <a:pt x="34" y="658"/>
                  </a:lnTo>
                  <a:lnTo>
                    <a:pt x="34" y="616"/>
                  </a:lnTo>
                  <a:lnTo>
                    <a:pt x="32" y="568"/>
                  </a:lnTo>
                  <a:lnTo>
                    <a:pt x="34" y="516"/>
                  </a:lnTo>
                  <a:lnTo>
                    <a:pt x="36" y="456"/>
                  </a:lnTo>
                  <a:lnTo>
                    <a:pt x="42" y="394"/>
                  </a:lnTo>
                  <a:lnTo>
                    <a:pt x="48" y="324"/>
                  </a:lnTo>
                  <a:lnTo>
                    <a:pt x="60" y="252"/>
                  </a:lnTo>
                  <a:lnTo>
                    <a:pt x="74" y="174"/>
                  </a:lnTo>
                  <a:lnTo>
                    <a:pt x="92" y="90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82" y="0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4" name="Rectangle 17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5" name="Rectangle 18"/>
            <p:cNvSpPr>
              <a:spLocks noChangeArrowheads="1"/>
            </p:cNvSpPr>
            <p:nvPr/>
          </p:nvSpPr>
          <p:spPr bwMode="auto">
            <a:xfrm>
              <a:off x="6664325" y="3122613"/>
              <a:ext cx="454025" cy="175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6" name="Rectangle 19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solidFill>
              <a:srgbClr val="E4E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7" name="Rectangle 20"/>
            <p:cNvSpPr>
              <a:spLocks noChangeArrowheads="1"/>
            </p:cNvSpPr>
            <p:nvPr/>
          </p:nvSpPr>
          <p:spPr bwMode="auto">
            <a:xfrm>
              <a:off x="6664325" y="3255963"/>
              <a:ext cx="454025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8" name="Rectangle 21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solidFill>
              <a:srgbClr val="B8B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9" name="Rectangle 22"/>
            <p:cNvSpPr>
              <a:spLocks noChangeArrowheads="1"/>
            </p:cNvSpPr>
            <p:nvPr/>
          </p:nvSpPr>
          <p:spPr bwMode="auto">
            <a:xfrm>
              <a:off x="6664325" y="3319463"/>
              <a:ext cx="4540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0" name="Rectangle 23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solidFill>
              <a:srgbClr val="E20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1" name="Rectangle 24"/>
            <p:cNvSpPr>
              <a:spLocks noChangeArrowheads="1"/>
            </p:cNvSpPr>
            <p:nvPr/>
          </p:nvSpPr>
          <p:spPr bwMode="auto">
            <a:xfrm>
              <a:off x="6664325" y="4598988"/>
              <a:ext cx="4540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2" name="Freeform 25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3" name="Freeform 26"/>
            <p:cNvSpPr/>
            <p:nvPr/>
          </p:nvSpPr>
          <p:spPr bwMode="auto">
            <a:xfrm>
              <a:off x="6835775" y="3119438"/>
              <a:ext cx="82550" cy="3175"/>
            </a:xfrm>
            <a:custGeom>
              <a:avLst/>
              <a:gdLst>
                <a:gd name="T0" fmla="*/ 52 w 52"/>
                <a:gd name="T1" fmla="*/ 0 h 2"/>
                <a:gd name="T2" fmla="*/ 52 w 52"/>
                <a:gd name="T3" fmla="*/ 0 h 2"/>
                <a:gd name="T4" fmla="*/ 52 w 52"/>
                <a:gd name="T5" fmla="*/ 0 h 2"/>
                <a:gd name="T6" fmla="*/ 26 w 52"/>
                <a:gd name="T7" fmla="*/ 0 h 2"/>
                <a:gd name="T8" fmla="*/ 0 w 52"/>
                <a:gd name="T9" fmla="*/ 0 h 2"/>
                <a:gd name="T10" fmla="*/ 0 w 52"/>
                <a:gd name="T11" fmla="*/ 2 h 2"/>
                <a:gd name="T12" fmla="*/ 52 w 52"/>
                <a:gd name="T13" fmla="*/ 2 h 2"/>
                <a:gd name="T14" fmla="*/ 52 w 5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">
                  <a:moveTo>
                    <a:pt x="52" y="0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2" y="2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4" name="Freeform 27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5" name="Freeform 28"/>
            <p:cNvSpPr/>
            <p:nvPr/>
          </p:nvSpPr>
          <p:spPr bwMode="auto">
            <a:xfrm>
              <a:off x="6835775" y="3119438"/>
              <a:ext cx="41275" cy="0"/>
            </a:xfrm>
            <a:custGeom>
              <a:avLst/>
              <a:gdLst>
                <a:gd name="T0" fmla="*/ 0 w 26"/>
                <a:gd name="T1" fmla="*/ 0 w 26"/>
                <a:gd name="T2" fmla="*/ 26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6" name="Freeform 29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7" name="Freeform 30"/>
            <p:cNvSpPr/>
            <p:nvPr/>
          </p:nvSpPr>
          <p:spPr bwMode="auto">
            <a:xfrm>
              <a:off x="6877050" y="3119438"/>
              <a:ext cx="41275" cy="0"/>
            </a:xfrm>
            <a:custGeom>
              <a:avLst/>
              <a:gdLst>
                <a:gd name="T0" fmla="*/ 26 w 26"/>
                <a:gd name="T1" fmla="*/ 0 w 26"/>
                <a:gd name="T2" fmla="*/ 26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8" name="Freeform 31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A1A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9" name="Freeform 32"/>
            <p:cNvSpPr/>
            <p:nvPr/>
          </p:nvSpPr>
          <p:spPr bwMode="auto">
            <a:xfrm>
              <a:off x="6835775" y="3119438"/>
              <a:ext cx="82550" cy="0"/>
            </a:xfrm>
            <a:custGeom>
              <a:avLst/>
              <a:gdLst>
                <a:gd name="T0" fmla="*/ 52 w 52"/>
                <a:gd name="T1" fmla="*/ 0 w 52"/>
                <a:gd name="T2" fmla="*/ 0 w 52"/>
                <a:gd name="T3" fmla="*/ 26 w 52"/>
                <a:gd name="T4" fmla="*/ 52 w 52"/>
                <a:gd name="T5" fmla="*/ 52 w 5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2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2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0" name="Rectangle 33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1" name="Rectangle 34"/>
            <p:cNvSpPr>
              <a:spLocks noChangeArrowheads="1"/>
            </p:cNvSpPr>
            <p:nvPr/>
          </p:nvSpPr>
          <p:spPr bwMode="auto">
            <a:xfrm>
              <a:off x="6835775" y="3122613"/>
              <a:ext cx="82550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2" name="Freeform 35"/>
            <p:cNvSpPr>
              <a:spLocks noEditPoints="1"/>
            </p:cNvSpPr>
            <p:nvPr/>
          </p:nvSpPr>
          <p:spPr bwMode="auto">
            <a:xfrm>
              <a:off x="6835775" y="3255963"/>
              <a:ext cx="82550" cy="1343025"/>
            </a:xfrm>
            <a:custGeom>
              <a:avLst/>
              <a:gdLst>
                <a:gd name="T0" fmla="*/ 52 w 52"/>
                <a:gd name="T1" fmla="*/ 82 h 846"/>
                <a:gd name="T2" fmla="*/ 0 w 52"/>
                <a:gd name="T3" fmla="*/ 82 h 846"/>
                <a:gd name="T4" fmla="*/ 0 w 52"/>
                <a:gd name="T5" fmla="*/ 846 h 846"/>
                <a:gd name="T6" fmla="*/ 52 w 52"/>
                <a:gd name="T7" fmla="*/ 846 h 846"/>
                <a:gd name="T8" fmla="*/ 52 w 52"/>
                <a:gd name="T9" fmla="*/ 82 h 846"/>
                <a:gd name="T10" fmla="*/ 52 w 52"/>
                <a:gd name="T11" fmla="*/ 0 h 846"/>
                <a:gd name="T12" fmla="*/ 0 w 52"/>
                <a:gd name="T13" fmla="*/ 0 h 846"/>
                <a:gd name="T14" fmla="*/ 0 w 52"/>
                <a:gd name="T15" fmla="*/ 40 h 846"/>
                <a:gd name="T16" fmla="*/ 52 w 52"/>
                <a:gd name="T17" fmla="*/ 40 h 846"/>
                <a:gd name="T18" fmla="*/ 52 w 52"/>
                <a:gd name="T1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846">
                  <a:moveTo>
                    <a:pt x="52" y="82"/>
                  </a:moveTo>
                  <a:lnTo>
                    <a:pt x="0" y="82"/>
                  </a:lnTo>
                  <a:lnTo>
                    <a:pt x="0" y="846"/>
                  </a:lnTo>
                  <a:lnTo>
                    <a:pt x="52" y="846"/>
                  </a:lnTo>
                  <a:lnTo>
                    <a:pt x="52" y="82"/>
                  </a:lnTo>
                  <a:close/>
                  <a:moveTo>
                    <a:pt x="5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52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3" name="Rectangle 36"/>
            <p:cNvSpPr>
              <a:spLocks noChangeArrowheads="1"/>
            </p:cNvSpPr>
            <p:nvPr/>
          </p:nvSpPr>
          <p:spPr bwMode="auto">
            <a:xfrm>
              <a:off x="6835775" y="3386138"/>
              <a:ext cx="82550" cy="121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4" name="Rectangle 37"/>
            <p:cNvSpPr>
              <a:spLocks noChangeArrowheads="1"/>
            </p:cNvSpPr>
            <p:nvPr/>
          </p:nvSpPr>
          <p:spPr bwMode="auto">
            <a:xfrm>
              <a:off x="6835775" y="3255963"/>
              <a:ext cx="825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5" name="Rectangle 38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solidFill>
              <a:srgbClr val="DC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6" name="Rectangle 39"/>
            <p:cNvSpPr>
              <a:spLocks noChangeArrowheads="1"/>
            </p:cNvSpPr>
            <p:nvPr/>
          </p:nvSpPr>
          <p:spPr bwMode="auto">
            <a:xfrm>
              <a:off x="6835775" y="3319463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7" name="Rectangle 40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solidFill>
              <a:srgbClr val="F2F1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8" name="Rectangle 41"/>
            <p:cNvSpPr>
              <a:spLocks noChangeArrowheads="1"/>
            </p:cNvSpPr>
            <p:nvPr/>
          </p:nvSpPr>
          <p:spPr bwMode="auto">
            <a:xfrm>
              <a:off x="6835775" y="4814888"/>
              <a:ext cx="8255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9" name="Rectangle 42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solidFill>
              <a:srgbClr val="F18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0" name="Rectangle 43"/>
            <p:cNvSpPr>
              <a:spLocks noChangeArrowheads="1"/>
            </p:cNvSpPr>
            <p:nvPr/>
          </p:nvSpPr>
          <p:spPr bwMode="auto">
            <a:xfrm>
              <a:off x="6835775" y="4598988"/>
              <a:ext cx="825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1" name="Freeform 44"/>
            <p:cNvSpPr/>
            <p:nvPr/>
          </p:nvSpPr>
          <p:spPr bwMode="auto">
            <a:xfrm>
              <a:off x="6829425" y="3494088"/>
              <a:ext cx="180975" cy="209550"/>
            </a:xfrm>
            <a:custGeom>
              <a:avLst/>
              <a:gdLst>
                <a:gd name="T0" fmla="*/ 0 w 114"/>
                <a:gd name="T1" fmla="*/ 116 h 132"/>
                <a:gd name="T2" fmla="*/ 0 w 114"/>
                <a:gd name="T3" fmla="*/ 110 h 132"/>
                <a:gd name="T4" fmla="*/ 0 w 114"/>
                <a:gd name="T5" fmla="*/ 100 h 132"/>
                <a:gd name="T6" fmla="*/ 4 w 114"/>
                <a:gd name="T7" fmla="*/ 90 h 132"/>
                <a:gd name="T8" fmla="*/ 14 w 114"/>
                <a:gd name="T9" fmla="*/ 88 h 132"/>
                <a:gd name="T10" fmla="*/ 24 w 114"/>
                <a:gd name="T11" fmla="*/ 88 h 132"/>
                <a:gd name="T12" fmla="*/ 34 w 114"/>
                <a:gd name="T13" fmla="*/ 88 h 132"/>
                <a:gd name="T14" fmla="*/ 46 w 114"/>
                <a:gd name="T15" fmla="*/ 88 h 132"/>
                <a:gd name="T16" fmla="*/ 52 w 114"/>
                <a:gd name="T17" fmla="*/ 88 h 132"/>
                <a:gd name="T18" fmla="*/ 56 w 114"/>
                <a:gd name="T19" fmla="*/ 88 h 132"/>
                <a:gd name="T20" fmla="*/ 36 w 114"/>
                <a:gd name="T21" fmla="*/ 80 h 132"/>
                <a:gd name="T22" fmla="*/ 16 w 114"/>
                <a:gd name="T23" fmla="*/ 74 h 132"/>
                <a:gd name="T24" fmla="*/ 14 w 114"/>
                <a:gd name="T25" fmla="*/ 66 h 132"/>
                <a:gd name="T26" fmla="*/ 16 w 114"/>
                <a:gd name="T27" fmla="*/ 54 h 132"/>
                <a:gd name="T28" fmla="*/ 18 w 114"/>
                <a:gd name="T29" fmla="*/ 46 h 132"/>
                <a:gd name="T30" fmla="*/ 32 w 114"/>
                <a:gd name="T31" fmla="*/ 40 h 132"/>
                <a:gd name="T32" fmla="*/ 50 w 114"/>
                <a:gd name="T33" fmla="*/ 34 h 132"/>
                <a:gd name="T34" fmla="*/ 72 w 114"/>
                <a:gd name="T35" fmla="*/ 26 h 132"/>
                <a:gd name="T36" fmla="*/ 58 w 114"/>
                <a:gd name="T37" fmla="*/ 20 h 132"/>
                <a:gd name="T38" fmla="*/ 44 w 114"/>
                <a:gd name="T39" fmla="*/ 18 h 132"/>
                <a:gd name="T40" fmla="*/ 16 w 114"/>
                <a:gd name="T41" fmla="*/ 16 h 132"/>
                <a:gd name="T42" fmla="*/ 10 w 114"/>
                <a:gd name="T43" fmla="*/ 16 h 132"/>
                <a:gd name="T44" fmla="*/ 6 w 114"/>
                <a:gd name="T45" fmla="*/ 16 h 132"/>
                <a:gd name="T46" fmla="*/ 2 w 114"/>
                <a:gd name="T47" fmla="*/ 16 h 132"/>
                <a:gd name="T48" fmla="*/ 0 w 114"/>
                <a:gd name="T49" fmla="*/ 14 h 132"/>
                <a:gd name="T50" fmla="*/ 0 w 114"/>
                <a:gd name="T51" fmla="*/ 12 h 132"/>
                <a:gd name="T52" fmla="*/ 2 w 114"/>
                <a:gd name="T53" fmla="*/ 4 h 132"/>
                <a:gd name="T54" fmla="*/ 6 w 114"/>
                <a:gd name="T55" fmla="*/ 0 h 132"/>
                <a:gd name="T56" fmla="*/ 20 w 114"/>
                <a:gd name="T57" fmla="*/ 0 h 132"/>
                <a:gd name="T58" fmla="*/ 36 w 114"/>
                <a:gd name="T59" fmla="*/ 2 h 132"/>
                <a:gd name="T60" fmla="*/ 72 w 114"/>
                <a:gd name="T61" fmla="*/ 10 h 132"/>
                <a:gd name="T62" fmla="*/ 102 w 114"/>
                <a:gd name="T63" fmla="*/ 12 h 132"/>
                <a:gd name="T64" fmla="*/ 106 w 114"/>
                <a:gd name="T65" fmla="*/ 18 h 132"/>
                <a:gd name="T66" fmla="*/ 106 w 114"/>
                <a:gd name="T67" fmla="*/ 26 h 132"/>
                <a:gd name="T68" fmla="*/ 104 w 114"/>
                <a:gd name="T69" fmla="*/ 42 h 132"/>
                <a:gd name="T70" fmla="*/ 102 w 114"/>
                <a:gd name="T71" fmla="*/ 52 h 132"/>
                <a:gd name="T72" fmla="*/ 100 w 114"/>
                <a:gd name="T73" fmla="*/ 54 h 132"/>
                <a:gd name="T74" fmla="*/ 70 w 114"/>
                <a:gd name="T75" fmla="*/ 58 h 132"/>
                <a:gd name="T76" fmla="*/ 40 w 114"/>
                <a:gd name="T77" fmla="*/ 66 h 132"/>
                <a:gd name="T78" fmla="*/ 42 w 114"/>
                <a:gd name="T79" fmla="*/ 70 h 132"/>
                <a:gd name="T80" fmla="*/ 66 w 114"/>
                <a:gd name="T81" fmla="*/ 80 h 132"/>
                <a:gd name="T82" fmla="*/ 88 w 114"/>
                <a:gd name="T83" fmla="*/ 90 h 132"/>
                <a:gd name="T84" fmla="*/ 112 w 114"/>
                <a:gd name="T85" fmla="*/ 98 h 132"/>
                <a:gd name="T86" fmla="*/ 114 w 114"/>
                <a:gd name="T87" fmla="*/ 106 h 132"/>
                <a:gd name="T88" fmla="*/ 114 w 114"/>
                <a:gd name="T89" fmla="*/ 112 h 132"/>
                <a:gd name="T90" fmla="*/ 110 w 114"/>
                <a:gd name="T91" fmla="*/ 120 h 132"/>
                <a:gd name="T92" fmla="*/ 104 w 114"/>
                <a:gd name="T93" fmla="*/ 132 h 132"/>
                <a:gd name="T94" fmla="*/ 76 w 114"/>
                <a:gd name="T95" fmla="*/ 124 h 132"/>
                <a:gd name="T96" fmla="*/ 46 w 114"/>
                <a:gd name="T97" fmla="*/ 118 h 132"/>
                <a:gd name="T98" fmla="*/ 32 w 114"/>
                <a:gd name="T99" fmla="*/ 116 h 132"/>
                <a:gd name="T100" fmla="*/ 16 w 114"/>
                <a:gd name="T101" fmla="*/ 116 h 132"/>
                <a:gd name="T102" fmla="*/ 0 w 114"/>
                <a:gd name="T103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" h="132">
                  <a:moveTo>
                    <a:pt x="0" y="116"/>
                  </a:moveTo>
                  <a:lnTo>
                    <a:pt x="0" y="1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46" y="88"/>
                  </a:lnTo>
                  <a:lnTo>
                    <a:pt x="46" y="88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58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88" y="12"/>
                  </a:lnTo>
                  <a:lnTo>
                    <a:pt x="102" y="12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04" y="42"/>
                  </a:lnTo>
                  <a:lnTo>
                    <a:pt x="104" y="42"/>
                  </a:lnTo>
                  <a:lnTo>
                    <a:pt x="102" y="52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54" y="62"/>
                  </a:lnTo>
                  <a:lnTo>
                    <a:pt x="40" y="66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112" y="98"/>
                  </a:lnTo>
                  <a:lnTo>
                    <a:pt x="112" y="9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0" y="120"/>
                  </a:lnTo>
                  <a:lnTo>
                    <a:pt x="110" y="120"/>
                  </a:lnTo>
                  <a:lnTo>
                    <a:pt x="108" y="130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32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2" name="Freeform 45"/>
            <p:cNvSpPr>
              <a:spLocks noEditPoints="1"/>
            </p:cNvSpPr>
            <p:nvPr/>
          </p:nvSpPr>
          <p:spPr bwMode="auto">
            <a:xfrm>
              <a:off x="6829425" y="3687763"/>
              <a:ext cx="107950" cy="111125"/>
            </a:xfrm>
            <a:custGeom>
              <a:avLst/>
              <a:gdLst>
                <a:gd name="T0" fmla="*/ 14 w 68"/>
                <a:gd name="T1" fmla="*/ 62 h 70"/>
                <a:gd name="T2" fmla="*/ 12 w 68"/>
                <a:gd name="T3" fmla="*/ 66 h 70"/>
                <a:gd name="T4" fmla="*/ 10 w 68"/>
                <a:gd name="T5" fmla="*/ 70 h 70"/>
                <a:gd name="T6" fmla="*/ 6 w 68"/>
                <a:gd name="T7" fmla="*/ 68 h 70"/>
                <a:gd name="T8" fmla="*/ 6 w 68"/>
                <a:gd name="T9" fmla="*/ 62 h 70"/>
                <a:gd name="T10" fmla="*/ 6 w 68"/>
                <a:gd name="T11" fmla="*/ 56 h 70"/>
                <a:gd name="T12" fmla="*/ 10 w 68"/>
                <a:gd name="T13" fmla="*/ 48 h 70"/>
                <a:gd name="T14" fmla="*/ 16 w 68"/>
                <a:gd name="T15" fmla="*/ 42 h 70"/>
                <a:gd name="T16" fmla="*/ 6 w 68"/>
                <a:gd name="T17" fmla="*/ 34 h 70"/>
                <a:gd name="T18" fmla="*/ 0 w 68"/>
                <a:gd name="T19" fmla="*/ 22 h 70"/>
                <a:gd name="T20" fmla="*/ 2 w 68"/>
                <a:gd name="T21" fmla="*/ 14 h 70"/>
                <a:gd name="T22" fmla="*/ 6 w 68"/>
                <a:gd name="T23" fmla="*/ 8 h 70"/>
                <a:gd name="T24" fmla="*/ 12 w 68"/>
                <a:gd name="T25" fmla="*/ 2 h 70"/>
                <a:gd name="T26" fmla="*/ 24 w 68"/>
                <a:gd name="T27" fmla="*/ 0 h 70"/>
                <a:gd name="T28" fmla="*/ 44 w 68"/>
                <a:gd name="T29" fmla="*/ 4 h 70"/>
                <a:gd name="T30" fmla="*/ 64 w 68"/>
                <a:gd name="T31" fmla="*/ 14 h 70"/>
                <a:gd name="T32" fmla="*/ 68 w 68"/>
                <a:gd name="T33" fmla="*/ 18 h 70"/>
                <a:gd name="T34" fmla="*/ 68 w 68"/>
                <a:gd name="T35" fmla="*/ 28 h 70"/>
                <a:gd name="T36" fmla="*/ 68 w 68"/>
                <a:gd name="T37" fmla="*/ 34 h 70"/>
                <a:gd name="T38" fmla="*/ 64 w 68"/>
                <a:gd name="T39" fmla="*/ 42 h 70"/>
                <a:gd name="T40" fmla="*/ 60 w 68"/>
                <a:gd name="T41" fmla="*/ 48 h 70"/>
                <a:gd name="T42" fmla="*/ 58 w 68"/>
                <a:gd name="T43" fmla="*/ 60 h 70"/>
                <a:gd name="T44" fmla="*/ 56 w 68"/>
                <a:gd name="T45" fmla="*/ 66 h 70"/>
                <a:gd name="T46" fmla="*/ 54 w 68"/>
                <a:gd name="T47" fmla="*/ 70 h 70"/>
                <a:gd name="T48" fmla="*/ 38 w 68"/>
                <a:gd name="T49" fmla="*/ 64 h 70"/>
                <a:gd name="T50" fmla="*/ 22 w 68"/>
                <a:gd name="T51" fmla="*/ 62 h 70"/>
                <a:gd name="T52" fmla="*/ 14 w 68"/>
                <a:gd name="T53" fmla="*/ 62 h 70"/>
                <a:gd name="T54" fmla="*/ 62 w 68"/>
                <a:gd name="T55" fmla="*/ 30 h 70"/>
                <a:gd name="T56" fmla="*/ 38 w 68"/>
                <a:gd name="T57" fmla="*/ 18 h 70"/>
                <a:gd name="T58" fmla="*/ 26 w 68"/>
                <a:gd name="T59" fmla="*/ 16 h 70"/>
                <a:gd name="T60" fmla="*/ 12 w 68"/>
                <a:gd name="T61" fmla="*/ 14 h 70"/>
                <a:gd name="T62" fmla="*/ 8 w 68"/>
                <a:gd name="T63" fmla="*/ 16 h 70"/>
                <a:gd name="T64" fmla="*/ 6 w 68"/>
                <a:gd name="T65" fmla="*/ 22 h 70"/>
                <a:gd name="T66" fmla="*/ 18 w 68"/>
                <a:gd name="T67" fmla="*/ 30 h 70"/>
                <a:gd name="T68" fmla="*/ 30 w 68"/>
                <a:gd name="T69" fmla="*/ 36 h 70"/>
                <a:gd name="T70" fmla="*/ 56 w 68"/>
                <a:gd name="T71" fmla="*/ 40 h 70"/>
                <a:gd name="T72" fmla="*/ 60 w 68"/>
                <a:gd name="T73" fmla="*/ 36 h 70"/>
                <a:gd name="T74" fmla="*/ 62 w 68"/>
                <a:gd name="T75" fmla="*/ 32 h 70"/>
                <a:gd name="T76" fmla="*/ 62 w 68"/>
                <a:gd name="T77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70">
                  <a:moveTo>
                    <a:pt x="14" y="62"/>
                  </a:moveTo>
                  <a:lnTo>
                    <a:pt x="14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54" y="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6" y="66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14" y="62"/>
                  </a:lnTo>
                  <a:lnTo>
                    <a:pt x="14" y="62"/>
                  </a:lnTo>
                  <a:close/>
                  <a:moveTo>
                    <a:pt x="62" y="30"/>
                  </a:moveTo>
                  <a:lnTo>
                    <a:pt x="62" y="30"/>
                  </a:lnTo>
                  <a:lnTo>
                    <a:pt x="50" y="2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2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8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2" y="38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6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3" name="Freeform 46"/>
            <p:cNvSpPr/>
            <p:nvPr/>
          </p:nvSpPr>
          <p:spPr bwMode="auto">
            <a:xfrm>
              <a:off x="6829425" y="3808413"/>
              <a:ext cx="107950" cy="101600"/>
            </a:xfrm>
            <a:custGeom>
              <a:avLst/>
              <a:gdLst>
                <a:gd name="T0" fmla="*/ 44 w 68"/>
                <a:gd name="T1" fmla="*/ 60 h 64"/>
                <a:gd name="T2" fmla="*/ 30 w 68"/>
                <a:gd name="T3" fmla="*/ 54 h 64"/>
                <a:gd name="T4" fmla="*/ 18 w 68"/>
                <a:gd name="T5" fmla="*/ 52 h 64"/>
                <a:gd name="T6" fmla="*/ 16 w 68"/>
                <a:gd name="T7" fmla="*/ 52 h 64"/>
                <a:gd name="T8" fmla="*/ 8 w 68"/>
                <a:gd name="T9" fmla="*/ 50 h 64"/>
                <a:gd name="T10" fmla="*/ 4 w 68"/>
                <a:gd name="T11" fmla="*/ 44 h 64"/>
                <a:gd name="T12" fmla="*/ 8 w 68"/>
                <a:gd name="T13" fmla="*/ 34 h 64"/>
                <a:gd name="T14" fmla="*/ 16 w 68"/>
                <a:gd name="T15" fmla="*/ 32 h 64"/>
                <a:gd name="T16" fmla="*/ 24 w 68"/>
                <a:gd name="T17" fmla="*/ 30 h 64"/>
                <a:gd name="T18" fmla="*/ 38 w 68"/>
                <a:gd name="T19" fmla="*/ 32 h 64"/>
                <a:gd name="T20" fmla="*/ 48 w 68"/>
                <a:gd name="T21" fmla="*/ 34 h 64"/>
                <a:gd name="T22" fmla="*/ 48 w 68"/>
                <a:gd name="T23" fmla="*/ 30 h 64"/>
                <a:gd name="T24" fmla="*/ 48 w 68"/>
                <a:gd name="T25" fmla="*/ 26 h 64"/>
                <a:gd name="T26" fmla="*/ 46 w 68"/>
                <a:gd name="T27" fmla="*/ 24 h 64"/>
                <a:gd name="T28" fmla="*/ 42 w 68"/>
                <a:gd name="T29" fmla="*/ 22 h 64"/>
                <a:gd name="T30" fmla="*/ 38 w 68"/>
                <a:gd name="T31" fmla="*/ 20 h 64"/>
                <a:gd name="T32" fmla="*/ 20 w 68"/>
                <a:gd name="T33" fmla="*/ 16 h 64"/>
                <a:gd name="T34" fmla="*/ 0 w 68"/>
                <a:gd name="T35" fmla="*/ 8 h 64"/>
                <a:gd name="T36" fmla="*/ 0 w 68"/>
                <a:gd name="T37" fmla="*/ 6 h 64"/>
                <a:gd name="T38" fmla="*/ 4 w 68"/>
                <a:gd name="T39" fmla="*/ 0 h 64"/>
                <a:gd name="T40" fmla="*/ 26 w 68"/>
                <a:gd name="T41" fmla="*/ 8 h 64"/>
                <a:gd name="T42" fmla="*/ 50 w 68"/>
                <a:gd name="T43" fmla="*/ 14 h 64"/>
                <a:gd name="T44" fmla="*/ 54 w 68"/>
                <a:gd name="T45" fmla="*/ 10 h 64"/>
                <a:gd name="T46" fmla="*/ 60 w 68"/>
                <a:gd name="T47" fmla="*/ 10 h 64"/>
                <a:gd name="T48" fmla="*/ 66 w 68"/>
                <a:gd name="T49" fmla="*/ 10 h 64"/>
                <a:gd name="T50" fmla="*/ 66 w 68"/>
                <a:gd name="T51" fmla="*/ 12 h 64"/>
                <a:gd name="T52" fmla="*/ 68 w 68"/>
                <a:gd name="T53" fmla="*/ 14 h 64"/>
                <a:gd name="T54" fmla="*/ 68 w 68"/>
                <a:gd name="T55" fmla="*/ 18 h 64"/>
                <a:gd name="T56" fmla="*/ 68 w 68"/>
                <a:gd name="T57" fmla="*/ 22 h 64"/>
                <a:gd name="T58" fmla="*/ 66 w 68"/>
                <a:gd name="T59" fmla="*/ 26 h 64"/>
                <a:gd name="T60" fmla="*/ 64 w 68"/>
                <a:gd name="T61" fmla="*/ 28 h 64"/>
                <a:gd name="T62" fmla="*/ 62 w 68"/>
                <a:gd name="T63" fmla="*/ 28 h 64"/>
                <a:gd name="T64" fmla="*/ 58 w 68"/>
                <a:gd name="T65" fmla="*/ 28 h 64"/>
                <a:gd name="T66" fmla="*/ 56 w 68"/>
                <a:gd name="T67" fmla="*/ 28 h 64"/>
                <a:gd name="T68" fmla="*/ 58 w 68"/>
                <a:gd name="T69" fmla="*/ 34 h 64"/>
                <a:gd name="T70" fmla="*/ 58 w 68"/>
                <a:gd name="T71" fmla="*/ 40 h 64"/>
                <a:gd name="T72" fmla="*/ 58 w 68"/>
                <a:gd name="T73" fmla="*/ 54 h 64"/>
                <a:gd name="T74" fmla="*/ 56 w 68"/>
                <a:gd name="T75" fmla="*/ 60 h 64"/>
                <a:gd name="T76" fmla="*/ 50 w 68"/>
                <a:gd name="T77" fmla="*/ 64 h 64"/>
                <a:gd name="T78" fmla="*/ 48 w 68"/>
                <a:gd name="T79" fmla="*/ 62 h 64"/>
                <a:gd name="T80" fmla="*/ 44 w 68"/>
                <a:gd name="T8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64">
                  <a:moveTo>
                    <a:pt x="44" y="60"/>
                  </a:moveTo>
                  <a:lnTo>
                    <a:pt x="44" y="6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8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4" y="62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4" y="60"/>
                  </a:lnTo>
                  <a:lnTo>
                    <a:pt x="4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4" name="Freeform 47"/>
            <p:cNvSpPr>
              <a:spLocks noEditPoints="1"/>
            </p:cNvSpPr>
            <p:nvPr/>
          </p:nvSpPr>
          <p:spPr bwMode="auto">
            <a:xfrm>
              <a:off x="6829425" y="3916363"/>
              <a:ext cx="180975" cy="139700"/>
            </a:xfrm>
            <a:custGeom>
              <a:avLst/>
              <a:gdLst>
                <a:gd name="T0" fmla="*/ 38 w 114"/>
                <a:gd name="T1" fmla="*/ 68 h 88"/>
                <a:gd name="T2" fmla="*/ 34 w 114"/>
                <a:gd name="T3" fmla="*/ 60 h 88"/>
                <a:gd name="T4" fmla="*/ 30 w 114"/>
                <a:gd name="T5" fmla="*/ 56 h 88"/>
                <a:gd name="T6" fmla="*/ 28 w 114"/>
                <a:gd name="T7" fmla="*/ 56 h 88"/>
                <a:gd name="T8" fmla="*/ 18 w 114"/>
                <a:gd name="T9" fmla="*/ 68 h 88"/>
                <a:gd name="T10" fmla="*/ 10 w 114"/>
                <a:gd name="T11" fmla="*/ 84 h 88"/>
                <a:gd name="T12" fmla="*/ 8 w 114"/>
                <a:gd name="T13" fmla="*/ 88 h 88"/>
                <a:gd name="T14" fmla="*/ 4 w 114"/>
                <a:gd name="T15" fmla="*/ 86 h 88"/>
                <a:gd name="T16" fmla="*/ 4 w 114"/>
                <a:gd name="T17" fmla="*/ 82 h 88"/>
                <a:gd name="T18" fmla="*/ 2 w 114"/>
                <a:gd name="T19" fmla="*/ 76 h 88"/>
                <a:gd name="T20" fmla="*/ 4 w 114"/>
                <a:gd name="T21" fmla="*/ 60 h 88"/>
                <a:gd name="T22" fmla="*/ 12 w 114"/>
                <a:gd name="T23" fmla="*/ 44 h 88"/>
                <a:gd name="T24" fmla="*/ 22 w 114"/>
                <a:gd name="T25" fmla="*/ 28 h 88"/>
                <a:gd name="T26" fmla="*/ 12 w 114"/>
                <a:gd name="T27" fmla="*/ 26 h 88"/>
                <a:gd name="T28" fmla="*/ 2 w 114"/>
                <a:gd name="T29" fmla="*/ 26 h 88"/>
                <a:gd name="T30" fmla="*/ 0 w 114"/>
                <a:gd name="T31" fmla="*/ 18 h 88"/>
                <a:gd name="T32" fmla="*/ 0 w 114"/>
                <a:gd name="T33" fmla="*/ 12 h 88"/>
                <a:gd name="T34" fmla="*/ 2 w 114"/>
                <a:gd name="T35" fmla="*/ 6 h 88"/>
                <a:gd name="T36" fmla="*/ 6 w 114"/>
                <a:gd name="T37" fmla="*/ 2 h 88"/>
                <a:gd name="T38" fmla="*/ 14 w 114"/>
                <a:gd name="T39" fmla="*/ 0 h 88"/>
                <a:gd name="T40" fmla="*/ 28 w 114"/>
                <a:gd name="T41" fmla="*/ 0 h 88"/>
                <a:gd name="T42" fmla="*/ 46 w 114"/>
                <a:gd name="T43" fmla="*/ 4 h 88"/>
                <a:gd name="T44" fmla="*/ 80 w 114"/>
                <a:gd name="T45" fmla="*/ 10 h 88"/>
                <a:gd name="T46" fmla="*/ 112 w 114"/>
                <a:gd name="T47" fmla="*/ 12 h 88"/>
                <a:gd name="T48" fmla="*/ 112 w 114"/>
                <a:gd name="T49" fmla="*/ 14 h 88"/>
                <a:gd name="T50" fmla="*/ 112 w 114"/>
                <a:gd name="T51" fmla="*/ 18 h 88"/>
                <a:gd name="T52" fmla="*/ 114 w 114"/>
                <a:gd name="T53" fmla="*/ 20 h 88"/>
                <a:gd name="T54" fmla="*/ 112 w 114"/>
                <a:gd name="T55" fmla="*/ 38 h 88"/>
                <a:gd name="T56" fmla="*/ 110 w 114"/>
                <a:gd name="T57" fmla="*/ 44 h 88"/>
                <a:gd name="T58" fmla="*/ 106 w 114"/>
                <a:gd name="T59" fmla="*/ 48 h 88"/>
                <a:gd name="T60" fmla="*/ 62 w 114"/>
                <a:gd name="T61" fmla="*/ 36 h 88"/>
                <a:gd name="T62" fmla="*/ 68 w 114"/>
                <a:gd name="T63" fmla="*/ 44 h 88"/>
                <a:gd name="T64" fmla="*/ 72 w 114"/>
                <a:gd name="T65" fmla="*/ 50 h 88"/>
                <a:gd name="T66" fmla="*/ 70 w 114"/>
                <a:gd name="T67" fmla="*/ 64 h 88"/>
                <a:gd name="T68" fmla="*/ 66 w 114"/>
                <a:gd name="T69" fmla="*/ 74 h 88"/>
                <a:gd name="T70" fmla="*/ 60 w 114"/>
                <a:gd name="T71" fmla="*/ 76 h 88"/>
                <a:gd name="T72" fmla="*/ 56 w 114"/>
                <a:gd name="T73" fmla="*/ 78 h 88"/>
                <a:gd name="T74" fmla="*/ 46 w 114"/>
                <a:gd name="T75" fmla="*/ 76 h 88"/>
                <a:gd name="T76" fmla="*/ 38 w 114"/>
                <a:gd name="T77" fmla="*/ 68 h 88"/>
                <a:gd name="T78" fmla="*/ 38 w 114"/>
                <a:gd name="T79" fmla="*/ 32 h 88"/>
                <a:gd name="T80" fmla="*/ 40 w 114"/>
                <a:gd name="T81" fmla="*/ 42 h 88"/>
                <a:gd name="T82" fmla="*/ 46 w 114"/>
                <a:gd name="T83" fmla="*/ 48 h 88"/>
                <a:gd name="T84" fmla="*/ 56 w 114"/>
                <a:gd name="T85" fmla="*/ 60 h 88"/>
                <a:gd name="T86" fmla="*/ 60 w 114"/>
                <a:gd name="T87" fmla="*/ 62 h 88"/>
                <a:gd name="T88" fmla="*/ 62 w 114"/>
                <a:gd name="T89" fmla="*/ 62 h 88"/>
                <a:gd name="T90" fmla="*/ 64 w 114"/>
                <a:gd name="T91" fmla="*/ 60 h 88"/>
                <a:gd name="T92" fmla="*/ 66 w 114"/>
                <a:gd name="T93" fmla="*/ 58 h 88"/>
                <a:gd name="T94" fmla="*/ 54 w 114"/>
                <a:gd name="T95" fmla="*/ 40 h 88"/>
                <a:gd name="T96" fmla="*/ 46 w 114"/>
                <a:gd name="T97" fmla="*/ 36 h 88"/>
                <a:gd name="T98" fmla="*/ 38 w 114"/>
                <a:gd name="T99" fmla="*/ 3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4" h="88">
                  <a:moveTo>
                    <a:pt x="38" y="68"/>
                  </a:moveTo>
                  <a:lnTo>
                    <a:pt x="38" y="68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2" y="58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4" y="76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96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4"/>
                  </a:lnTo>
                  <a:lnTo>
                    <a:pt x="112" y="14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44"/>
                  </a:lnTo>
                  <a:lnTo>
                    <a:pt x="106" y="48"/>
                  </a:lnTo>
                  <a:lnTo>
                    <a:pt x="106" y="4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68" y="70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60" y="76"/>
                  </a:lnTo>
                  <a:lnTo>
                    <a:pt x="56" y="78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38" y="68"/>
                  </a:lnTo>
                  <a:lnTo>
                    <a:pt x="38" y="68"/>
                  </a:lnTo>
                  <a:close/>
                  <a:moveTo>
                    <a:pt x="38" y="32"/>
                  </a:moveTo>
                  <a:lnTo>
                    <a:pt x="38" y="32"/>
                  </a:lnTo>
                  <a:lnTo>
                    <a:pt x="40" y="42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50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4" y="60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0" y="4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46" y="36"/>
                  </a:lnTo>
                  <a:lnTo>
                    <a:pt x="38" y="3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5" name="Freeform 48"/>
            <p:cNvSpPr>
              <a:spLocks noEditPoints="1"/>
            </p:cNvSpPr>
            <p:nvPr/>
          </p:nvSpPr>
          <p:spPr bwMode="auto">
            <a:xfrm>
              <a:off x="6829425" y="4049713"/>
              <a:ext cx="165100" cy="60325"/>
            </a:xfrm>
            <a:custGeom>
              <a:avLst/>
              <a:gdLst>
                <a:gd name="T0" fmla="*/ 10 w 104"/>
                <a:gd name="T1" fmla="*/ 28 h 38"/>
                <a:gd name="T2" fmla="*/ 8 w 104"/>
                <a:gd name="T3" fmla="*/ 30 h 38"/>
                <a:gd name="T4" fmla="*/ 6 w 104"/>
                <a:gd name="T5" fmla="*/ 30 h 38"/>
                <a:gd name="T6" fmla="*/ 2 w 104"/>
                <a:gd name="T7" fmla="*/ 30 h 38"/>
                <a:gd name="T8" fmla="*/ 0 w 104"/>
                <a:gd name="T9" fmla="*/ 26 h 38"/>
                <a:gd name="T10" fmla="*/ 2 w 104"/>
                <a:gd name="T11" fmla="*/ 18 h 38"/>
                <a:gd name="T12" fmla="*/ 4 w 104"/>
                <a:gd name="T13" fmla="*/ 10 h 38"/>
                <a:gd name="T14" fmla="*/ 8 w 104"/>
                <a:gd name="T15" fmla="*/ 6 h 38"/>
                <a:gd name="T16" fmla="*/ 14 w 104"/>
                <a:gd name="T17" fmla="*/ 0 h 38"/>
                <a:gd name="T18" fmla="*/ 18 w 104"/>
                <a:gd name="T19" fmla="*/ 0 h 38"/>
                <a:gd name="T20" fmla="*/ 26 w 104"/>
                <a:gd name="T21" fmla="*/ 0 h 38"/>
                <a:gd name="T22" fmla="*/ 40 w 104"/>
                <a:gd name="T23" fmla="*/ 2 h 38"/>
                <a:gd name="T24" fmla="*/ 56 w 104"/>
                <a:gd name="T25" fmla="*/ 4 h 38"/>
                <a:gd name="T26" fmla="*/ 58 w 104"/>
                <a:gd name="T27" fmla="*/ 8 h 38"/>
                <a:gd name="T28" fmla="*/ 60 w 104"/>
                <a:gd name="T29" fmla="*/ 12 h 38"/>
                <a:gd name="T30" fmla="*/ 60 w 104"/>
                <a:gd name="T31" fmla="*/ 18 h 38"/>
                <a:gd name="T32" fmla="*/ 58 w 104"/>
                <a:gd name="T33" fmla="*/ 24 h 38"/>
                <a:gd name="T34" fmla="*/ 58 w 104"/>
                <a:gd name="T35" fmla="*/ 28 h 38"/>
                <a:gd name="T36" fmla="*/ 54 w 104"/>
                <a:gd name="T37" fmla="*/ 32 h 38"/>
                <a:gd name="T38" fmla="*/ 22 w 104"/>
                <a:gd name="T39" fmla="*/ 26 h 38"/>
                <a:gd name="T40" fmla="*/ 18 w 104"/>
                <a:gd name="T41" fmla="*/ 26 h 38"/>
                <a:gd name="T42" fmla="*/ 12 w 104"/>
                <a:gd name="T43" fmla="*/ 28 h 38"/>
                <a:gd name="T44" fmla="*/ 84 w 104"/>
                <a:gd name="T45" fmla="*/ 22 h 38"/>
                <a:gd name="T46" fmla="*/ 86 w 104"/>
                <a:gd name="T47" fmla="*/ 14 h 38"/>
                <a:gd name="T48" fmla="*/ 90 w 104"/>
                <a:gd name="T49" fmla="*/ 6 h 38"/>
                <a:gd name="T50" fmla="*/ 92 w 104"/>
                <a:gd name="T51" fmla="*/ 6 h 38"/>
                <a:gd name="T52" fmla="*/ 100 w 104"/>
                <a:gd name="T53" fmla="*/ 8 h 38"/>
                <a:gd name="T54" fmla="*/ 104 w 104"/>
                <a:gd name="T55" fmla="*/ 16 h 38"/>
                <a:gd name="T56" fmla="*/ 104 w 104"/>
                <a:gd name="T57" fmla="*/ 18 h 38"/>
                <a:gd name="T58" fmla="*/ 102 w 104"/>
                <a:gd name="T59" fmla="*/ 26 h 38"/>
                <a:gd name="T60" fmla="*/ 100 w 104"/>
                <a:gd name="T61" fmla="*/ 32 h 38"/>
                <a:gd name="T62" fmla="*/ 94 w 104"/>
                <a:gd name="T63" fmla="*/ 36 h 38"/>
                <a:gd name="T64" fmla="*/ 88 w 104"/>
                <a:gd name="T65" fmla="*/ 38 h 38"/>
                <a:gd name="T66" fmla="*/ 84 w 104"/>
                <a:gd name="T67" fmla="*/ 30 h 38"/>
                <a:gd name="T68" fmla="*/ 84 w 104"/>
                <a:gd name="T6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38">
                  <a:moveTo>
                    <a:pt x="12" y="28"/>
                  </a:moveTo>
                  <a:lnTo>
                    <a:pt x="10" y="28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84" y="22"/>
                  </a:moveTo>
                  <a:lnTo>
                    <a:pt x="84" y="2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2" y="12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0" y="32"/>
                  </a:lnTo>
                  <a:lnTo>
                    <a:pt x="100" y="32"/>
                  </a:lnTo>
                  <a:lnTo>
                    <a:pt x="94" y="36"/>
                  </a:lnTo>
                  <a:lnTo>
                    <a:pt x="90" y="38"/>
                  </a:lnTo>
                  <a:lnTo>
                    <a:pt x="88" y="38"/>
                  </a:lnTo>
                  <a:lnTo>
                    <a:pt x="88" y="38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4" y="22"/>
                  </a:lnTo>
                  <a:lnTo>
                    <a:pt x="8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6" name="Freeform 49"/>
            <p:cNvSpPr/>
            <p:nvPr/>
          </p:nvSpPr>
          <p:spPr bwMode="auto">
            <a:xfrm>
              <a:off x="6829425" y="4097338"/>
              <a:ext cx="107950" cy="133350"/>
            </a:xfrm>
            <a:custGeom>
              <a:avLst/>
              <a:gdLst>
                <a:gd name="T0" fmla="*/ 14 w 68"/>
                <a:gd name="T1" fmla="*/ 78 h 84"/>
                <a:gd name="T2" fmla="*/ 10 w 68"/>
                <a:gd name="T3" fmla="*/ 82 h 84"/>
                <a:gd name="T4" fmla="*/ 6 w 68"/>
                <a:gd name="T5" fmla="*/ 84 h 84"/>
                <a:gd name="T6" fmla="*/ 4 w 68"/>
                <a:gd name="T7" fmla="*/ 80 h 84"/>
                <a:gd name="T8" fmla="*/ 4 w 68"/>
                <a:gd name="T9" fmla="*/ 74 h 84"/>
                <a:gd name="T10" fmla="*/ 4 w 68"/>
                <a:gd name="T11" fmla="*/ 72 h 84"/>
                <a:gd name="T12" fmla="*/ 8 w 68"/>
                <a:gd name="T13" fmla="*/ 60 h 84"/>
                <a:gd name="T14" fmla="*/ 14 w 68"/>
                <a:gd name="T15" fmla="*/ 54 h 84"/>
                <a:gd name="T16" fmla="*/ 22 w 68"/>
                <a:gd name="T17" fmla="*/ 52 h 84"/>
                <a:gd name="T18" fmla="*/ 28 w 68"/>
                <a:gd name="T19" fmla="*/ 50 h 84"/>
                <a:gd name="T20" fmla="*/ 36 w 68"/>
                <a:gd name="T21" fmla="*/ 50 h 84"/>
                <a:gd name="T22" fmla="*/ 40 w 68"/>
                <a:gd name="T23" fmla="*/ 50 h 84"/>
                <a:gd name="T24" fmla="*/ 32 w 68"/>
                <a:gd name="T25" fmla="*/ 46 h 84"/>
                <a:gd name="T26" fmla="*/ 22 w 68"/>
                <a:gd name="T27" fmla="*/ 40 h 84"/>
                <a:gd name="T28" fmla="*/ 2 w 68"/>
                <a:gd name="T29" fmla="*/ 34 h 84"/>
                <a:gd name="T30" fmla="*/ 0 w 68"/>
                <a:gd name="T31" fmla="*/ 32 h 84"/>
                <a:gd name="T32" fmla="*/ 0 w 68"/>
                <a:gd name="T33" fmla="*/ 28 h 84"/>
                <a:gd name="T34" fmla="*/ 2 w 68"/>
                <a:gd name="T35" fmla="*/ 20 h 84"/>
                <a:gd name="T36" fmla="*/ 6 w 68"/>
                <a:gd name="T37" fmla="*/ 10 h 84"/>
                <a:gd name="T38" fmla="*/ 8 w 68"/>
                <a:gd name="T39" fmla="*/ 8 h 84"/>
                <a:gd name="T40" fmla="*/ 18 w 68"/>
                <a:gd name="T41" fmla="*/ 6 h 84"/>
                <a:gd name="T42" fmla="*/ 32 w 68"/>
                <a:gd name="T43" fmla="*/ 6 h 84"/>
                <a:gd name="T44" fmla="*/ 42 w 68"/>
                <a:gd name="T45" fmla="*/ 6 h 84"/>
                <a:gd name="T46" fmla="*/ 42 w 68"/>
                <a:gd name="T47" fmla="*/ 2 h 84"/>
                <a:gd name="T48" fmla="*/ 42 w 68"/>
                <a:gd name="T49" fmla="*/ 0 h 84"/>
                <a:gd name="T50" fmla="*/ 54 w 68"/>
                <a:gd name="T51" fmla="*/ 0 h 84"/>
                <a:gd name="T52" fmla="*/ 64 w 68"/>
                <a:gd name="T53" fmla="*/ 2 h 84"/>
                <a:gd name="T54" fmla="*/ 66 w 68"/>
                <a:gd name="T55" fmla="*/ 6 h 84"/>
                <a:gd name="T56" fmla="*/ 68 w 68"/>
                <a:gd name="T57" fmla="*/ 10 h 84"/>
                <a:gd name="T58" fmla="*/ 68 w 68"/>
                <a:gd name="T59" fmla="*/ 14 h 84"/>
                <a:gd name="T60" fmla="*/ 68 w 68"/>
                <a:gd name="T61" fmla="*/ 16 h 84"/>
                <a:gd name="T62" fmla="*/ 68 w 68"/>
                <a:gd name="T63" fmla="*/ 18 h 84"/>
                <a:gd name="T64" fmla="*/ 68 w 68"/>
                <a:gd name="T65" fmla="*/ 22 h 84"/>
                <a:gd name="T66" fmla="*/ 68 w 68"/>
                <a:gd name="T67" fmla="*/ 28 h 84"/>
                <a:gd name="T68" fmla="*/ 66 w 68"/>
                <a:gd name="T69" fmla="*/ 32 h 84"/>
                <a:gd name="T70" fmla="*/ 54 w 68"/>
                <a:gd name="T71" fmla="*/ 32 h 84"/>
                <a:gd name="T72" fmla="*/ 40 w 68"/>
                <a:gd name="T73" fmla="*/ 32 h 84"/>
                <a:gd name="T74" fmla="*/ 30 w 68"/>
                <a:gd name="T75" fmla="*/ 32 h 84"/>
                <a:gd name="T76" fmla="*/ 52 w 68"/>
                <a:gd name="T77" fmla="*/ 42 h 84"/>
                <a:gd name="T78" fmla="*/ 64 w 68"/>
                <a:gd name="T79" fmla="*/ 52 h 84"/>
                <a:gd name="T80" fmla="*/ 62 w 68"/>
                <a:gd name="T81" fmla="*/ 70 h 84"/>
                <a:gd name="T82" fmla="*/ 60 w 68"/>
                <a:gd name="T83" fmla="*/ 78 h 84"/>
                <a:gd name="T84" fmla="*/ 56 w 68"/>
                <a:gd name="T85" fmla="*/ 84 h 84"/>
                <a:gd name="T86" fmla="*/ 44 w 68"/>
                <a:gd name="T87" fmla="*/ 80 h 84"/>
                <a:gd name="T88" fmla="*/ 24 w 68"/>
                <a:gd name="T89" fmla="*/ 76 h 84"/>
                <a:gd name="T90" fmla="*/ 20 w 68"/>
                <a:gd name="T91" fmla="*/ 76 h 84"/>
                <a:gd name="T92" fmla="*/ 14 w 68"/>
                <a:gd name="T93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84">
                  <a:moveTo>
                    <a:pt x="14" y="78"/>
                  </a:moveTo>
                  <a:lnTo>
                    <a:pt x="14" y="78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4" y="76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60"/>
                  </a:lnTo>
                  <a:lnTo>
                    <a:pt x="1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8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2" y="4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40" y="32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60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0" y="78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32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7" name="Freeform 50"/>
            <p:cNvSpPr>
              <a:spLocks noEditPoints="1"/>
            </p:cNvSpPr>
            <p:nvPr/>
          </p:nvSpPr>
          <p:spPr bwMode="auto">
            <a:xfrm>
              <a:off x="6769100" y="4224338"/>
              <a:ext cx="180975" cy="149225"/>
            </a:xfrm>
            <a:custGeom>
              <a:avLst/>
              <a:gdLst>
                <a:gd name="T0" fmla="*/ 94 w 114"/>
                <a:gd name="T1" fmla="*/ 86 h 94"/>
                <a:gd name="T2" fmla="*/ 48 w 114"/>
                <a:gd name="T3" fmla="*/ 76 h 94"/>
                <a:gd name="T4" fmla="*/ 24 w 114"/>
                <a:gd name="T5" fmla="*/ 72 h 94"/>
                <a:gd name="T6" fmla="*/ 2 w 114"/>
                <a:gd name="T7" fmla="*/ 72 h 94"/>
                <a:gd name="T8" fmla="*/ 0 w 114"/>
                <a:gd name="T9" fmla="*/ 62 h 94"/>
                <a:gd name="T10" fmla="*/ 2 w 114"/>
                <a:gd name="T11" fmla="*/ 50 h 94"/>
                <a:gd name="T12" fmla="*/ 6 w 114"/>
                <a:gd name="T13" fmla="*/ 40 h 94"/>
                <a:gd name="T14" fmla="*/ 28 w 114"/>
                <a:gd name="T15" fmla="*/ 42 h 94"/>
                <a:gd name="T16" fmla="*/ 50 w 114"/>
                <a:gd name="T17" fmla="*/ 46 h 94"/>
                <a:gd name="T18" fmla="*/ 44 w 114"/>
                <a:gd name="T19" fmla="*/ 40 h 94"/>
                <a:gd name="T20" fmla="*/ 38 w 114"/>
                <a:gd name="T21" fmla="*/ 28 h 94"/>
                <a:gd name="T22" fmla="*/ 40 w 114"/>
                <a:gd name="T23" fmla="*/ 22 h 94"/>
                <a:gd name="T24" fmla="*/ 44 w 114"/>
                <a:gd name="T25" fmla="*/ 12 h 94"/>
                <a:gd name="T26" fmla="*/ 52 w 114"/>
                <a:gd name="T27" fmla="*/ 4 h 94"/>
                <a:gd name="T28" fmla="*/ 68 w 114"/>
                <a:gd name="T29" fmla="*/ 0 h 94"/>
                <a:gd name="T30" fmla="*/ 92 w 114"/>
                <a:gd name="T31" fmla="*/ 6 h 94"/>
                <a:gd name="T32" fmla="*/ 104 w 114"/>
                <a:gd name="T33" fmla="*/ 12 h 94"/>
                <a:gd name="T34" fmla="*/ 112 w 114"/>
                <a:gd name="T35" fmla="*/ 20 h 94"/>
                <a:gd name="T36" fmla="*/ 114 w 114"/>
                <a:gd name="T37" fmla="*/ 28 h 94"/>
                <a:gd name="T38" fmla="*/ 112 w 114"/>
                <a:gd name="T39" fmla="*/ 42 h 94"/>
                <a:gd name="T40" fmla="*/ 106 w 114"/>
                <a:gd name="T41" fmla="*/ 58 h 94"/>
                <a:gd name="T42" fmla="*/ 106 w 114"/>
                <a:gd name="T43" fmla="*/ 66 h 94"/>
                <a:gd name="T44" fmla="*/ 106 w 114"/>
                <a:gd name="T45" fmla="*/ 82 h 94"/>
                <a:gd name="T46" fmla="*/ 100 w 114"/>
                <a:gd name="T47" fmla="*/ 94 h 94"/>
                <a:gd name="T48" fmla="*/ 96 w 114"/>
                <a:gd name="T49" fmla="*/ 90 h 94"/>
                <a:gd name="T50" fmla="*/ 94 w 114"/>
                <a:gd name="T51" fmla="*/ 86 h 94"/>
                <a:gd name="T52" fmla="*/ 104 w 114"/>
                <a:gd name="T53" fmla="*/ 42 h 94"/>
                <a:gd name="T54" fmla="*/ 100 w 114"/>
                <a:gd name="T55" fmla="*/ 34 h 94"/>
                <a:gd name="T56" fmla="*/ 90 w 114"/>
                <a:gd name="T57" fmla="*/ 26 h 94"/>
                <a:gd name="T58" fmla="*/ 82 w 114"/>
                <a:gd name="T59" fmla="*/ 22 h 94"/>
                <a:gd name="T60" fmla="*/ 56 w 114"/>
                <a:gd name="T61" fmla="*/ 18 h 94"/>
                <a:gd name="T62" fmla="*/ 50 w 114"/>
                <a:gd name="T63" fmla="*/ 20 h 94"/>
                <a:gd name="T64" fmla="*/ 46 w 114"/>
                <a:gd name="T65" fmla="*/ 22 h 94"/>
                <a:gd name="T66" fmla="*/ 46 w 114"/>
                <a:gd name="T67" fmla="*/ 26 h 94"/>
                <a:gd name="T68" fmla="*/ 58 w 114"/>
                <a:gd name="T69" fmla="*/ 38 h 94"/>
                <a:gd name="T70" fmla="*/ 72 w 114"/>
                <a:gd name="T71" fmla="*/ 48 h 94"/>
                <a:gd name="T72" fmla="*/ 80 w 114"/>
                <a:gd name="T73" fmla="*/ 50 h 94"/>
                <a:gd name="T74" fmla="*/ 88 w 114"/>
                <a:gd name="T75" fmla="*/ 52 h 94"/>
                <a:gd name="T76" fmla="*/ 94 w 114"/>
                <a:gd name="T77" fmla="*/ 54 h 94"/>
                <a:gd name="T78" fmla="*/ 98 w 114"/>
                <a:gd name="T79" fmla="*/ 54 h 94"/>
                <a:gd name="T80" fmla="*/ 100 w 114"/>
                <a:gd name="T81" fmla="*/ 52 h 94"/>
                <a:gd name="T82" fmla="*/ 104 w 114"/>
                <a:gd name="T83" fmla="*/ 48 h 94"/>
                <a:gd name="T84" fmla="*/ 104 w 114"/>
                <a:gd name="T85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4" h="94">
                  <a:moveTo>
                    <a:pt x="94" y="86"/>
                  </a:moveTo>
                  <a:lnTo>
                    <a:pt x="94" y="86"/>
                  </a:lnTo>
                  <a:lnTo>
                    <a:pt x="70" y="80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24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0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4" y="1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8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0" y="52"/>
                  </a:lnTo>
                  <a:lnTo>
                    <a:pt x="106" y="5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92"/>
                  </a:lnTo>
                  <a:lnTo>
                    <a:pt x="100" y="94"/>
                  </a:lnTo>
                  <a:lnTo>
                    <a:pt x="100" y="94"/>
                  </a:lnTo>
                  <a:lnTo>
                    <a:pt x="96" y="90"/>
                  </a:lnTo>
                  <a:lnTo>
                    <a:pt x="96" y="90"/>
                  </a:lnTo>
                  <a:lnTo>
                    <a:pt x="94" y="86"/>
                  </a:lnTo>
                  <a:lnTo>
                    <a:pt x="94" y="86"/>
                  </a:lnTo>
                  <a:close/>
                  <a:moveTo>
                    <a:pt x="104" y="42"/>
                  </a:moveTo>
                  <a:lnTo>
                    <a:pt x="104" y="42"/>
                  </a:lnTo>
                  <a:lnTo>
                    <a:pt x="100" y="34"/>
                  </a:lnTo>
                  <a:lnTo>
                    <a:pt x="96" y="30"/>
                  </a:lnTo>
                  <a:lnTo>
                    <a:pt x="90" y="26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70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2" y="32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8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2"/>
                  </a:lnTo>
                  <a:lnTo>
                    <a:pt x="104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" name="矩形 4"/>
          <p:cNvSpPr/>
          <p:nvPr/>
        </p:nvSpPr>
        <p:spPr>
          <a:xfrm>
            <a:off x="1386473" y="955554"/>
            <a:ext cx="4486910" cy="7334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kumimoji="1" lang="zh-CN" altLang="en-US" sz="4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所</a:t>
            </a:r>
            <a:r>
              <a:rPr kumimoji="1" lang="zh-CN" altLang="en-US" sz="4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需协助</a:t>
            </a:r>
            <a:r>
              <a:rPr kumimoji="1" lang="en-US" altLang="zh-CN" sz="4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kumimoji="1" lang="zh-CN" altLang="en-US" sz="4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</a:t>
            </a:r>
            <a:endParaRPr kumimoji="1" lang="zh-CN" altLang="en-US" sz="40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66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FE6E00"/>
      </a:accent1>
      <a:accent2>
        <a:srgbClr val="FC9600"/>
      </a:accent2>
      <a:accent3>
        <a:srgbClr val="FFD400"/>
      </a:accent3>
      <a:accent4>
        <a:srgbClr val="515151"/>
      </a:accent4>
      <a:accent5>
        <a:srgbClr val="919191"/>
      </a:accent5>
      <a:accent6>
        <a:srgbClr val="CACACA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</TotalTime>
  <Words>83</Words>
  <Application>Microsoft Macintosh PowerPoint</Application>
  <PresentationFormat>宽屏</PresentationFormat>
  <Paragraphs>29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Calibri</vt:lpstr>
      <vt:lpstr>Century Gothic</vt:lpstr>
      <vt:lpstr>DengXian</vt:lpstr>
      <vt:lpstr>Microsoft YaHei</vt:lpstr>
      <vt:lpstr>Microsoft YaHei Light</vt:lpstr>
      <vt:lpstr>Segoe UI Light</vt:lpstr>
      <vt:lpstr>宋体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Microsoft Office 用户</cp:lastModifiedBy>
  <cp:revision>560</cp:revision>
  <dcterms:created xsi:type="dcterms:W3CDTF">2015-08-18T02:51:00Z</dcterms:created>
  <dcterms:modified xsi:type="dcterms:W3CDTF">2018-05-31T02:44:25Z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